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951" r:id="rId5"/>
    <p:sldId id="926" r:id="rId6"/>
    <p:sldId id="953" r:id="rId7"/>
    <p:sldId id="954" r:id="rId8"/>
    <p:sldId id="962" r:id="rId9"/>
    <p:sldId id="928" r:id="rId10"/>
    <p:sldId id="929" r:id="rId11"/>
    <p:sldId id="932" r:id="rId12"/>
    <p:sldId id="280" r:id="rId13"/>
    <p:sldId id="955" r:id="rId14"/>
    <p:sldId id="956" r:id="rId15"/>
    <p:sldId id="957" r:id="rId16"/>
    <p:sldId id="958" r:id="rId17"/>
    <p:sldId id="959" r:id="rId18"/>
    <p:sldId id="960" r:id="rId19"/>
    <p:sldId id="961" r:id="rId20"/>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F20"/>
    <a:srgbClr val="E9F5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62"/>
    <p:restoredTop sz="96838" autoAdjust="0"/>
  </p:normalViewPr>
  <p:slideViewPr>
    <p:cSldViewPr snapToGrid="0" snapToObjects="1">
      <p:cViewPr varScale="1">
        <p:scale>
          <a:sx n="80" d="100"/>
          <a:sy n="80" d="100"/>
        </p:scale>
        <p:origin x="679"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A5F02-C588-FC41-8886-523527E612C6}" type="datetimeFigureOut">
              <a:rPr lang="en-LT" smtClean="0"/>
              <a:t>11/29/2023</a:t>
            </a:fld>
            <a:endParaRPr lang="en-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DA1DA-CD02-0047-AF94-E0C50D05DA5C}" type="slidenum">
              <a:rPr lang="en-LT" smtClean="0"/>
              <a:t>‹#›</a:t>
            </a:fld>
            <a:endParaRPr lang="en-LT"/>
          </a:p>
        </p:txBody>
      </p:sp>
    </p:spTree>
    <p:extLst>
      <p:ext uri="{BB962C8B-B14F-4D97-AF65-F5344CB8AC3E}">
        <p14:creationId xmlns:p14="http://schemas.microsoft.com/office/powerpoint/2010/main" val="154928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6305F04-FD52-B94D-ACF4-0B7E03D80BEE}" type="slidenum">
              <a:rPr lang="x-none" smtClean="0"/>
              <a:pPr/>
              <a:t>1</a:t>
            </a:fld>
            <a:endParaRPr lang="x-none"/>
          </a:p>
        </p:txBody>
      </p:sp>
    </p:spTree>
    <p:extLst>
      <p:ext uri="{BB962C8B-B14F-4D97-AF65-F5344CB8AC3E}">
        <p14:creationId xmlns:p14="http://schemas.microsoft.com/office/powerpoint/2010/main" val="355406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7E953251-BC3B-8542-89A6-48B1B34290E8}" type="slidenum">
              <a:rPr lang="en-LT" smtClean="0"/>
              <a:t>10</a:t>
            </a:fld>
            <a:endParaRPr lang="en-LT"/>
          </a:p>
        </p:txBody>
      </p:sp>
    </p:spTree>
    <p:extLst>
      <p:ext uri="{BB962C8B-B14F-4D97-AF65-F5344CB8AC3E}">
        <p14:creationId xmlns:p14="http://schemas.microsoft.com/office/powerpoint/2010/main" val="11524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7E953251-BC3B-8542-89A6-48B1B34290E8}" type="slidenum">
              <a:rPr lang="en-LT" smtClean="0"/>
              <a:t>11</a:t>
            </a:fld>
            <a:endParaRPr lang="en-LT"/>
          </a:p>
        </p:txBody>
      </p:sp>
    </p:spTree>
    <p:extLst>
      <p:ext uri="{BB962C8B-B14F-4D97-AF65-F5344CB8AC3E}">
        <p14:creationId xmlns:p14="http://schemas.microsoft.com/office/powerpoint/2010/main" val="86915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7E953251-BC3B-8542-89A6-48B1B34290E8}" type="slidenum">
              <a:rPr lang="en-LT" smtClean="0"/>
              <a:t>12</a:t>
            </a:fld>
            <a:endParaRPr lang="en-LT"/>
          </a:p>
        </p:txBody>
      </p:sp>
    </p:spTree>
    <p:extLst>
      <p:ext uri="{BB962C8B-B14F-4D97-AF65-F5344CB8AC3E}">
        <p14:creationId xmlns:p14="http://schemas.microsoft.com/office/powerpoint/2010/main" val="290787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7E953251-BC3B-8542-89A6-48B1B34290E8}" type="slidenum">
              <a:rPr lang="en-LT" smtClean="0"/>
              <a:t>13</a:t>
            </a:fld>
            <a:endParaRPr lang="en-LT"/>
          </a:p>
        </p:txBody>
      </p:sp>
    </p:spTree>
    <p:extLst>
      <p:ext uri="{BB962C8B-B14F-4D97-AF65-F5344CB8AC3E}">
        <p14:creationId xmlns:p14="http://schemas.microsoft.com/office/powerpoint/2010/main" val="2060296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7E953251-BC3B-8542-89A6-48B1B34290E8}" type="slidenum">
              <a:rPr lang="en-LT" smtClean="0"/>
              <a:t>14</a:t>
            </a:fld>
            <a:endParaRPr lang="en-LT"/>
          </a:p>
        </p:txBody>
      </p:sp>
    </p:spTree>
    <p:extLst>
      <p:ext uri="{BB962C8B-B14F-4D97-AF65-F5344CB8AC3E}">
        <p14:creationId xmlns:p14="http://schemas.microsoft.com/office/powerpoint/2010/main" val="303572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7E953251-BC3B-8542-89A6-48B1B34290E8}" type="slidenum">
              <a:rPr lang="en-LT" smtClean="0"/>
              <a:t>15</a:t>
            </a:fld>
            <a:endParaRPr lang="en-LT"/>
          </a:p>
        </p:txBody>
      </p:sp>
    </p:spTree>
    <p:extLst>
      <p:ext uri="{BB962C8B-B14F-4D97-AF65-F5344CB8AC3E}">
        <p14:creationId xmlns:p14="http://schemas.microsoft.com/office/powerpoint/2010/main" val="52091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16</a:t>
            </a:fld>
            <a:endParaRPr lang="en-LT"/>
          </a:p>
        </p:txBody>
      </p:sp>
    </p:spTree>
    <p:extLst>
      <p:ext uri="{BB962C8B-B14F-4D97-AF65-F5344CB8AC3E}">
        <p14:creationId xmlns:p14="http://schemas.microsoft.com/office/powerpoint/2010/main" val="236170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3200" dirty="0"/>
              <a:t>turime 14 RKC,</a:t>
            </a:r>
            <a:r>
              <a:rPr lang="lt-LT" sz="4400" b="0" i="0" dirty="0">
                <a:solidFill>
                  <a:srgbClr val="FF0000"/>
                </a:solidFill>
                <a:effectLst/>
                <a:latin typeface="Calibri" panose="020F0502020204030204" pitchFamily="34" charset="0"/>
              </a:rPr>
              <a:t> centrų atsakomybės sritys– konsultavimo, įskaitant profesinio konsultavimo ir profesinės karjeros planavimo, paslaugų moksleiviams, jaunimui ir darbo ieškantiems asmenims teikimas. Įsteigti karjeros planavimo skyriai koordinuos regionuose esančius, bei būsimus regioninius karjeros centrus „KARJERAS“  bei sudarys tinkamas sąlygas regioninių karjeros centrų paslaugų įtvirtinimui ir tolimesnei plėtrai, o tuo pačiu ir struktūruotam profesinio orientavimo paslaugos teikimui.</a:t>
            </a:r>
            <a:r>
              <a:rPr lang="lt-LT" sz="3200" dirty="0"/>
              <a:t> </a:t>
            </a:r>
            <a:r>
              <a:rPr lang="lt-LT" sz="4400" b="0" i="0" dirty="0">
                <a:solidFill>
                  <a:srgbClr val="000000"/>
                </a:solidFill>
                <a:effectLst/>
                <a:latin typeface="Arial" panose="020B0604020202020204" pitchFamily="34" charset="0"/>
              </a:rPr>
              <a:t>Šiuo metu karjeros specialistai yra beveik visuose miestuose jei nėra, paslaugą teikia artimiausio regiono karjeros konsultantas.</a:t>
            </a:r>
            <a:endParaRPr lang="en-LT" sz="3200" dirty="0"/>
          </a:p>
        </p:txBody>
      </p:sp>
      <p:sp>
        <p:nvSpPr>
          <p:cNvPr id="4" name="Slide Number Placeholder 3"/>
          <p:cNvSpPr>
            <a:spLocks noGrp="1"/>
          </p:cNvSpPr>
          <p:nvPr>
            <p:ph type="sldNum" sz="quarter" idx="5"/>
          </p:nvPr>
        </p:nvSpPr>
        <p:spPr/>
        <p:txBody>
          <a:bodyPr/>
          <a:lstStyle/>
          <a:p>
            <a:fld id="{481DA1DA-CD02-0047-AF94-E0C50D05DA5C}" type="slidenum">
              <a:rPr lang="en-LT" smtClean="0"/>
              <a:t>2</a:t>
            </a:fld>
            <a:endParaRPr lang="en-LT"/>
          </a:p>
        </p:txBody>
      </p:sp>
    </p:spTree>
    <p:extLst>
      <p:ext uri="{BB962C8B-B14F-4D97-AF65-F5344CB8AC3E}">
        <p14:creationId xmlns:p14="http://schemas.microsoft.com/office/powerpoint/2010/main" val="365657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sz="3200" dirty="0"/>
          </a:p>
        </p:txBody>
      </p:sp>
      <p:sp>
        <p:nvSpPr>
          <p:cNvPr id="4" name="Slide Number Placeholder 3"/>
          <p:cNvSpPr>
            <a:spLocks noGrp="1"/>
          </p:cNvSpPr>
          <p:nvPr>
            <p:ph type="sldNum" sz="quarter" idx="5"/>
          </p:nvPr>
        </p:nvSpPr>
        <p:spPr/>
        <p:txBody>
          <a:bodyPr/>
          <a:lstStyle/>
          <a:p>
            <a:fld id="{481DA1DA-CD02-0047-AF94-E0C50D05DA5C}" type="slidenum">
              <a:rPr lang="en-LT" smtClean="0"/>
              <a:t>3</a:t>
            </a:fld>
            <a:endParaRPr lang="en-LT"/>
          </a:p>
        </p:txBody>
      </p:sp>
    </p:spTree>
    <p:extLst>
      <p:ext uri="{BB962C8B-B14F-4D97-AF65-F5344CB8AC3E}">
        <p14:creationId xmlns:p14="http://schemas.microsoft.com/office/powerpoint/2010/main" val="382647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Paslaugų tinklelis.  Galima ir nevardinti konkrečių temų, svarbiausias akcentas ( pagrindinė žinutė)  kad mes konsultuojame 8-12 klasių moksleivius, mokyklos 1-12 kasių, Ugdymo karjerai bloke RKC temų akcentas į Darbo rinkos situaciją, darbo rinkos tendencijas. </a:t>
            </a:r>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4</a:t>
            </a:fld>
            <a:endParaRPr lang="en-LT"/>
          </a:p>
        </p:txBody>
      </p:sp>
    </p:spTree>
    <p:extLst>
      <p:ext uri="{BB962C8B-B14F-4D97-AF65-F5344CB8AC3E}">
        <p14:creationId xmlns:p14="http://schemas.microsoft.com/office/powerpoint/2010/main" val="137264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Konsultavimo bloke, mūsų paslaugos panašios, nes pagal iškilusį poreikį konsultuojame individualiai ir grupėse. Paskutiniame bloke, RKC akcentas </a:t>
            </a:r>
            <a:r>
              <a:rPr lang="lt-LT" dirty="0" err="1"/>
              <a:t>Veiklinime</a:t>
            </a:r>
            <a:r>
              <a:rPr lang="lt-LT" dirty="0"/>
              <a:t>, šešėliavime. </a:t>
            </a:r>
          </a:p>
          <a:p>
            <a:endParaRPr lang="lt-LT" dirty="0"/>
          </a:p>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5</a:t>
            </a:fld>
            <a:endParaRPr lang="en-LT"/>
          </a:p>
        </p:txBody>
      </p:sp>
    </p:spTree>
    <p:extLst>
      <p:ext uri="{BB962C8B-B14F-4D97-AF65-F5344CB8AC3E}">
        <p14:creationId xmlns:p14="http://schemas.microsoft.com/office/powerpoint/2010/main" val="407373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2400" dirty="0"/>
              <a:t> Kalbant apie moksleivio profesinį orientavimą, mokinys centre ir apie jį sukasi planetos, kurioms rūpi, tik glaudus bendradarbiavimas suteiks laukiamą rezultatą. </a:t>
            </a:r>
            <a:endParaRPr lang="en-LT" sz="2400" dirty="0"/>
          </a:p>
        </p:txBody>
      </p:sp>
      <p:sp>
        <p:nvSpPr>
          <p:cNvPr id="4" name="Slide Number Placeholder 3"/>
          <p:cNvSpPr>
            <a:spLocks noGrp="1"/>
          </p:cNvSpPr>
          <p:nvPr>
            <p:ph type="sldNum" sz="quarter" idx="5"/>
          </p:nvPr>
        </p:nvSpPr>
        <p:spPr/>
        <p:txBody>
          <a:bodyPr/>
          <a:lstStyle/>
          <a:p>
            <a:fld id="{481DA1DA-CD02-0047-AF94-E0C50D05DA5C}" type="slidenum">
              <a:rPr lang="en-LT" smtClean="0"/>
              <a:t>6</a:t>
            </a:fld>
            <a:endParaRPr lang="en-LT"/>
          </a:p>
        </p:txBody>
      </p:sp>
    </p:spTree>
    <p:extLst>
      <p:ext uri="{BB962C8B-B14F-4D97-AF65-F5344CB8AC3E}">
        <p14:creationId xmlns:p14="http://schemas.microsoft.com/office/powerpoint/2010/main" val="234433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RKC karjeros specialistų darbo metodai. </a:t>
            </a:r>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7</a:t>
            </a:fld>
            <a:endParaRPr lang="en-LT"/>
          </a:p>
        </p:txBody>
      </p:sp>
    </p:spTree>
    <p:extLst>
      <p:ext uri="{BB962C8B-B14F-4D97-AF65-F5344CB8AC3E}">
        <p14:creationId xmlns:p14="http://schemas.microsoft.com/office/powerpoint/2010/main" val="404255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err="1"/>
              <a:t>Veiklinimas</a:t>
            </a:r>
            <a:endParaRPr lang="lt-LT" dirty="0"/>
          </a:p>
          <a:p>
            <a:r>
              <a:rPr lang="lt-LT" dirty="0"/>
              <a:t>Atvirų durų dienos/ karjeros dienos -  visus karjeros renginius mes reklamuojame/publikuojame savo internetiniame portale „KARJERAS“ į kuriuos mokiniai gali registruotis </a:t>
            </a:r>
            <a:r>
              <a:rPr lang="lt-LT" dirty="0" err="1"/>
              <a:t>el,būdu</a:t>
            </a:r>
            <a:r>
              <a:rPr lang="lt-LT" dirty="0"/>
              <a:t>.</a:t>
            </a:r>
          </a:p>
          <a:p>
            <a:r>
              <a:rPr lang="lt-LT" dirty="0"/>
              <a:t>Karjeros dienos mokykloje – mes kaip partneriai padedame pasirinkti darbdavius, kurie galėtų ateiti į mokyklas ir padaryti profesijų pristatymus.</a:t>
            </a:r>
          </a:p>
          <a:p>
            <a:endParaRPr lang="en-LT" dirty="0"/>
          </a:p>
        </p:txBody>
      </p:sp>
      <p:sp>
        <p:nvSpPr>
          <p:cNvPr id="4" name="Slide Number Placeholder 3"/>
          <p:cNvSpPr>
            <a:spLocks noGrp="1"/>
          </p:cNvSpPr>
          <p:nvPr>
            <p:ph type="sldNum" sz="quarter" idx="5"/>
          </p:nvPr>
        </p:nvSpPr>
        <p:spPr/>
        <p:txBody>
          <a:bodyPr/>
          <a:lstStyle/>
          <a:p>
            <a:fld id="{481DA1DA-CD02-0047-AF94-E0C50D05DA5C}" type="slidenum">
              <a:rPr lang="en-LT" smtClean="0"/>
              <a:t>8</a:t>
            </a:fld>
            <a:endParaRPr lang="en-LT"/>
          </a:p>
        </p:txBody>
      </p:sp>
    </p:spTree>
    <p:extLst>
      <p:ext uri="{BB962C8B-B14F-4D97-AF65-F5344CB8AC3E}">
        <p14:creationId xmlns:p14="http://schemas.microsoft.com/office/powerpoint/2010/main" val="61944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a:p>
            <a:endParaRPr lang="lt-LT" dirty="0"/>
          </a:p>
          <a:p>
            <a:endParaRPr lang="lt-LT" dirty="0"/>
          </a:p>
          <a:p>
            <a:r>
              <a:rPr lang="lt-LT" dirty="0" err="1"/>
              <a:t>Veiklinimas</a:t>
            </a:r>
            <a:r>
              <a:rPr lang="lt-LT" dirty="0"/>
              <a:t> vyksta tiek grupės tiek gali būti organizuojamas ir individualiai, kai bendradarbiaujant mokyklos karjeros specialistui bei Užimtumo tarnybos specialistui išreiškiamas poreikis ypatingai besidomintį tam tikra sritimi ar profesija mokinį (pvz.IT, biomedicinos, inžinerijos, siuvimo ar pan.) supažindinti su ta profesija. Ir tuomet jau vyksta tikras prisilietimas prie procesų atliekant tam tikras su profesija susijusias funkcijas. </a:t>
            </a:r>
          </a:p>
        </p:txBody>
      </p:sp>
      <p:sp>
        <p:nvSpPr>
          <p:cNvPr id="4" name="Skaidrės numerio vietos rezervavimo ženklas 3"/>
          <p:cNvSpPr>
            <a:spLocks noGrp="1"/>
          </p:cNvSpPr>
          <p:nvPr>
            <p:ph type="sldNum" sz="quarter" idx="5"/>
          </p:nvPr>
        </p:nvSpPr>
        <p:spPr/>
        <p:txBody>
          <a:bodyPr/>
          <a:lstStyle/>
          <a:p>
            <a:fld id="{7E953251-BC3B-8542-89A6-48B1B34290E8}" type="slidenum">
              <a:rPr lang="en-LT" smtClean="0"/>
              <a:t>9</a:t>
            </a:fld>
            <a:endParaRPr lang="en-LT"/>
          </a:p>
        </p:txBody>
      </p:sp>
    </p:spTree>
    <p:extLst>
      <p:ext uri="{BB962C8B-B14F-4D97-AF65-F5344CB8AC3E}">
        <p14:creationId xmlns:p14="http://schemas.microsoft.com/office/powerpoint/2010/main" val="359933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8AED-8FF2-AA44-B0F3-B4A7FEC8C1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T"/>
          </a:p>
        </p:txBody>
      </p:sp>
      <p:sp>
        <p:nvSpPr>
          <p:cNvPr id="3" name="Subtitle 2">
            <a:extLst>
              <a:ext uri="{FF2B5EF4-FFF2-40B4-BE49-F238E27FC236}">
                <a16:creationId xmlns:a16="http://schemas.microsoft.com/office/drawing/2014/main" id="{53C3682D-E669-6B4D-8CBC-03F2DAF4D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88180B0E-6A51-6D4A-9A06-CD43B45729CC}"/>
              </a:ext>
            </a:extLst>
          </p:cNvPr>
          <p:cNvSpPr>
            <a:spLocks noGrp="1"/>
          </p:cNvSpPr>
          <p:nvPr>
            <p:ph type="dt" sz="half" idx="10"/>
          </p:nvPr>
        </p:nvSpPr>
        <p:spPr/>
        <p:txBody>
          <a:bodyPr/>
          <a:lstStyle/>
          <a:p>
            <a:fld id="{176FE2B9-9D01-D540-87EB-3E0007319A7A}" type="datetimeFigureOut">
              <a:rPr lang="en-LT" smtClean="0"/>
              <a:t>11/29/2023</a:t>
            </a:fld>
            <a:endParaRPr lang="en-LT"/>
          </a:p>
        </p:txBody>
      </p:sp>
      <p:sp>
        <p:nvSpPr>
          <p:cNvPr id="5" name="Footer Placeholder 4">
            <a:extLst>
              <a:ext uri="{FF2B5EF4-FFF2-40B4-BE49-F238E27FC236}">
                <a16:creationId xmlns:a16="http://schemas.microsoft.com/office/drawing/2014/main" id="{77743158-A675-E047-A27B-6F3704FCB5D3}"/>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DC47FF58-9B9E-114A-AF59-16558CECFF30}"/>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304802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DD12-B563-BE42-A06D-6F4D7E492BF8}"/>
              </a:ext>
            </a:extLst>
          </p:cNvPr>
          <p:cNvSpPr>
            <a:spLocks noGrp="1"/>
          </p:cNvSpPr>
          <p:nvPr>
            <p:ph type="title"/>
          </p:nvPr>
        </p:nvSpPr>
        <p:spPr/>
        <p:txBody>
          <a:bodyPr/>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A9607102-6EB3-B44A-8332-6E3F5546F1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27DDF03D-513A-5143-A7B5-1D33C5EF267F}"/>
              </a:ext>
            </a:extLst>
          </p:cNvPr>
          <p:cNvSpPr>
            <a:spLocks noGrp="1"/>
          </p:cNvSpPr>
          <p:nvPr>
            <p:ph type="dt" sz="half" idx="10"/>
          </p:nvPr>
        </p:nvSpPr>
        <p:spPr/>
        <p:txBody>
          <a:bodyPr/>
          <a:lstStyle/>
          <a:p>
            <a:fld id="{176FE2B9-9D01-D540-87EB-3E0007319A7A}" type="datetimeFigureOut">
              <a:rPr lang="en-LT" smtClean="0"/>
              <a:t>11/29/2023</a:t>
            </a:fld>
            <a:endParaRPr lang="en-LT"/>
          </a:p>
        </p:txBody>
      </p:sp>
      <p:sp>
        <p:nvSpPr>
          <p:cNvPr id="5" name="Footer Placeholder 4">
            <a:extLst>
              <a:ext uri="{FF2B5EF4-FFF2-40B4-BE49-F238E27FC236}">
                <a16:creationId xmlns:a16="http://schemas.microsoft.com/office/drawing/2014/main" id="{580D9A4E-066F-714B-843E-FA01C433E2B2}"/>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EF4D0283-99D2-6346-8207-A53635FFF8C0}"/>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202973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FE66AC-4555-5549-9410-C9C15121C99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D12B8C93-003E-7644-ACDC-48C8AE2BC8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6127448B-8A6B-6A47-AD19-1DEBEC44DE1F}"/>
              </a:ext>
            </a:extLst>
          </p:cNvPr>
          <p:cNvSpPr>
            <a:spLocks noGrp="1"/>
          </p:cNvSpPr>
          <p:nvPr>
            <p:ph type="dt" sz="half" idx="10"/>
          </p:nvPr>
        </p:nvSpPr>
        <p:spPr/>
        <p:txBody>
          <a:bodyPr/>
          <a:lstStyle/>
          <a:p>
            <a:fld id="{176FE2B9-9D01-D540-87EB-3E0007319A7A}" type="datetimeFigureOut">
              <a:rPr lang="en-LT" smtClean="0"/>
              <a:t>11/29/2023</a:t>
            </a:fld>
            <a:endParaRPr lang="en-LT"/>
          </a:p>
        </p:txBody>
      </p:sp>
      <p:sp>
        <p:nvSpPr>
          <p:cNvPr id="5" name="Footer Placeholder 4">
            <a:extLst>
              <a:ext uri="{FF2B5EF4-FFF2-40B4-BE49-F238E27FC236}">
                <a16:creationId xmlns:a16="http://schemas.microsoft.com/office/drawing/2014/main" id="{C95F4D20-C1F5-1044-B20D-40C9750BB311}"/>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E7182E98-1EB7-D541-B828-519D835A879F}"/>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292986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E43A-AF6E-5546-B5D4-A3094044BBC0}"/>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89B6EA95-0EE6-8B43-BE71-81EF96A131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D1109402-9C91-AB42-9D69-86200B754F6B}"/>
              </a:ext>
            </a:extLst>
          </p:cNvPr>
          <p:cNvSpPr>
            <a:spLocks noGrp="1"/>
          </p:cNvSpPr>
          <p:nvPr>
            <p:ph type="dt" sz="half" idx="10"/>
          </p:nvPr>
        </p:nvSpPr>
        <p:spPr/>
        <p:txBody>
          <a:bodyPr/>
          <a:lstStyle/>
          <a:p>
            <a:fld id="{176FE2B9-9D01-D540-87EB-3E0007319A7A}" type="datetimeFigureOut">
              <a:rPr lang="en-LT" smtClean="0"/>
              <a:t>11/29/2023</a:t>
            </a:fld>
            <a:endParaRPr lang="en-LT"/>
          </a:p>
        </p:txBody>
      </p:sp>
      <p:sp>
        <p:nvSpPr>
          <p:cNvPr id="5" name="Footer Placeholder 4">
            <a:extLst>
              <a:ext uri="{FF2B5EF4-FFF2-40B4-BE49-F238E27FC236}">
                <a16:creationId xmlns:a16="http://schemas.microsoft.com/office/drawing/2014/main" id="{FF5A139A-7791-6E48-83E5-E04029F06359}"/>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320D4CFE-6D72-CC41-93D6-1437A94ED12E}"/>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170995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7845-29C7-1343-BD2E-63DB0391E45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LT"/>
          </a:p>
        </p:txBody>
      </p:sp>
      <p:sp>
        <p:nvSpPr>
          <p:cNvPr id="3" name="Text Placeholder 2">
            <a:extLst>
              <a:ext uri="{FF2B5EF4-FFF2-40B4-BE49-F238E27FC236}">
                <a16:creationId xmlns:a16="http://schemas.microsoft.com/office/drawing/2014/main" id="{DC8EDF02-4B0C-EB46-AE1A-1069BDCD38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D587574-CBCC-7240-AD10-02B1CBA2B805}"/>
              </a:ext>
            </a:extLst>
          </p:cNvPr>
          <p:cNvSpPr>
            <a:spLocks noGrp="1"/>
          </p:cNvSpPr>
          <p:nvPr>
            <p:ph type="dt" sz="half" idx="10"/>
          </p:nvPr>
        </p:nvSpPr>
        <p:spPr/>
        <p:txBody>
          <a:bodyPr/>
          <a:lstStyle/>
          <a:p>
            <a:fld id="{176FE2B9-9D01-D540-87EB-3E0007319A7A}" type="datetimeFigureOut">
              <a:rPr lang="en-LT" smtClean="0"/>
              <a:t>11/29/2023</a:t>
            </a:fld>
            <a:endParaRPr lang="en-LT"/>
          </a:p>
        </p:txBody>
      </p:sp>
      <p:sp>
        <p:nvSpPr>
          <p:cNvPr id="5" name="Footer Placeholder 4">
            <a:extLst>
              <a:ext uri="{FF2B5EF4-FFF2-40B4-BE49-F238E27FC236}">
                <a16:creationId xmlns:a16="http://schemas.microsoft.com/office/drawing/2014/main" id="{E2D33F8D-661C-414E-B37E-301B05A7C239}"/>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53BC91CA-9752-484F-B9F2-95E1AB8FD984}"/>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45047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0563-526E-9649-941D-717B1C91501A}"/>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B4F7E8E5-2699-544E-8025-BA1246CC27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Content Placeholder 3">
            <a:extLst>
              <a:ext uri="{FF2B5EF4-FFF2-40B4-BE49-F238E27FC236}">
                <a16:creationId xmlns:a16="http://schemas.microsoft.com/office/drawing/2014/main" id="{E46C7830-A847-9D46-ADC7-EDABACCA569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Date Placeholder 4">
            <a:extLst>
              <a:ext uri="{FF2B5EF4-FFF2-40B4-BE49-F238E27FC236}">
                <a16:creationId xmlns:a16="http://schemas.microsoft.com/office/drawing/2014/main" id="{954A0EA3-8F06-C642-B38B-53D8322E3DFF}"/>
              </a:ext>
            </a:extLst>
          </p:cNvPr>
          <p:cNvSpPr>
            <a:spLocks noGrp="1"/>
          </p:cNvSpPr>
          <p:nvPr>
            <p:ph type="dt" sz="half" idx="10"/>
          </p:nvPr>
        </p:nvSpPr>
        <p:spPr/>
        <p:txBody>
          <a:bodyPr/>
          <a:lstStyle/>
          <a:p>
            <a:fld id="{176FE2B9-9D01-D540-87EB-3E0007319A7A}" type="datetimeFigureOut">
              <a:rPr lang="en-LT" smtClean="0"/>
              <a:t>11/29/2023</a:t>
            </a:fld>
            <a:endParaRPr lang="en-LT"/>
          </a:p>
        </p:txBody>
      </p:sp>
      <p:sp>
        <p:nvSpPr>
          <p:cNvPr id="6" name="Footer Placeholder 5">
            <a:extLst>
              <a:ext uri="{FF2B5EF4-FFF2-40B4-BE49-F238E27FC236}">
                <a16:creationId xmlns:a16="http://schemas.microsoft.com/office/drawing/2014/main" id="{66B058EB-AD9E-2A45-892B-933AF266AF82}"/>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2E1B0C0A-39D6-644C-893E-04CA1B347A1C}"/>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358680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87EA-EDF8-F944-924B-2F0F4D8A43E5}"/>
              </a:ext>
            </a:extLst>
          </p:cNvPr>
          <p:cNvSpPr>
            <a:spLocks noGrp="1"/>
          </p:cNvSpPr>
          <p:nvPr>
            <p:ph type="title"/>
          </p:nvPr>
        </p:nvSpPr>
        <p:spPr>
          <a:xfrm>
            <a:off x="839788" y="365125"/>
            <a:ext cx="10515600" cy="1325563"/>
          </a:xfrm>
        </p:spPr>
        <p:txBody>
          <a:bodyPr/>
          <a:lstStyle/>
          <a:p>
            <a:r>
              <a:rPr lang="en-GB"/>
              <a:t>Click to edit Master title style</a:t>
            </a:r>
            <a:endParaRPr lang="en-LT"/>
          </a:p>
        </p:txBody>
      </p:sp>
      <p:sp>
        <p:nvSpPr>
          <p:cNvPr id="3" name="Text Placeholder 2">
            <a:extLst>
              <a:ext uri="{FF2B5EF4-FFF2-40B4-BE49-F238E27FC236}">
                <a16:creationId xmlns:a16="http://schemas.microsoft.com/office/drawing/2014/main" id="{BF1A38A6-F40D-7548-B7A8-E9F545CE9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87B45B2-0BF9-BE47-9010-144F0125B9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Text Placeholder 4">
            <a:extLst>
              <a:ext uri="{FF2B5EF4-FFF2-40B4-BE49-F238E27FC236}">
                <a16:creationId xmlns:a16="http://schemas.microsoft.com/office/drawing/2014/main" id="{B72D29A8-6466-C34A-8D7B-9EA6153F2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93ADCC-6653-B147-9AE8-BB6186DF83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7" name="Date Placeholder 6">
            <a:extLst>
              <a:ext uri="{FF2B5EF4-FFF2-40B4-BE49-F238E27FC236}">
                <a16:creationId xmlns:a16="http://schemas.microsoft.com/office/drawing/2014/main" id="{654FD904-0A3A-4C44-B324-EDA6D1AEBF64}"/>
              </a:ext>
            </a:extLst>
          </p:cNvPr>
          <p:cNvSpPr>
            <a:spLocks noGrp="1"/>
          </p:cNvSpPr>
          <p:nvPr>
            <p:ph type="dt" sz="half" idx="10"/>
          </p:nvPr>
        </p:nvSpPr>
        <p:spPr/>
        <p:txBody>
          <a:bodyPr/>
          <a:lstStyle/>
          <a:p>
            <a:fld id="{176FE2B9-9D01-D540-87EB-3E0007319A7A}" type="datetimeFigureOut">
              <a:rPr lang="en-LT" smtClean="0"/>
              <a:t>11/29/2023</a:t>
            </a:fld>
            <a:endParaRPr lang="en-LT"/>
          </a:p>
        </p:txBody>
      </p:sp>
      <p:sp>
        <p:nvSpPr>
          <p:cNvPr id="8" name="Footer Placeholder 7">
            <a:extLst>
              <a:ext uri="{FF2B5EF4-FFF2-40B4-BE49-F238E27FC236}">
                <a16:creationId xmlns:a16="http://schemas.microsoft.com/office/drawing/2014/main" id="{3BDB705C-9391-B74F-A96E-90C50E089751}"/>
              </a:ext>
            </a:extLst>
          </p:cNvPr>
          <p:cNvSpPr>
            <a:spLocks noGrp="1"/>
          </p:cNvSpPr>
          <p:nvPr>
            <p:ph type="ftr" sz="quarter" idx="11"/>
          </p:nvPr>
        </p:nvSpPr>
        <p:spPr/>
        <p:txBody>
          <a:bodyPr/>
          <a:lstStyle/>
          <a:p>
            <a:endParaRPr lang="en-LT"/>
          </a:p>
        </p:txBody>
      </p:sp>
      <p:sp>
        <p:nvSpPr>
          <p:cNvPr id="9" name="Slide Number Placeholder 8">
            <a:extLst>
              <a:ext uri="{FF2B5EF4-FFF2-40B4-BE49-F238E27FC236}">
                <a16:creationId xmlns:a16="http://schemas.microsoft.com/office/drawing/2014/main" id="{772627BC-1DB7-214D-921F-89761906454B}"/>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37577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DA1B-0C1C-114A-9C54-D75F3100E090}"/>
              </a:ext>
            </a:extLst>
          </p:cNvPr>
          <p:cNvSpPr>
            <a:spLocks noGrp="1"/>
          </p:cNvSpPr>
          <p:nvPr>
            <p:ph type="title"/>
          </p:nvPr>
        </p:nvSpPr>
        <p:spPr/>
        <p:txBody>
          <a:bodyPr/>
          <a:lstStyle/>
          <a:p>
            <a:r>
              <a:rPr lang="en-GB"/>
              <a:t>Click to edit Master title style</a:t>
            </a:r>
            <a:endParaRPr lang="en-LT"/>
          </a:p>
        </p:txBody>
      </p:sp>
      <p:sp>
        <p:nvSpPr>
          <p:cNvPr id="3" name="Date Placeholder 2">
            <a:extLst>
              <a:ext uri="{FF2B5EF4-FFF2-40B4-BE49-F238E27FC236}">
                <a16:creationId xmlns:a16="http://schemas.microsoft.com/office/drawing/2014/main" id="{F68B3D87-17A2-184F-8E74-9A01041B392E}"/>
              </a:ext>
            </a:extLst>
          </p:cNvPr>
          <p:cNvSpPr>
            <a:spLocks noGrp="1"/>
          </p:cNvSpPr>
          <p:nvPr>
            <p:ph type="dt" sz="half" idx="10"/>
          </p:nvPr>
        </p:nvSpPr>
        <p:spPr/>
        <p:txBody>
          <a:bodyPr/>
          <a:lstStyle/>
          <a:p>
            <a:fld id="{176FE2B9-9D01-D540-87EB-3E0007319A7A}" type="datetimeFigureOut">
              <a:rPr lang="en-LT" smtClean="0"/>
              <a:t>11/29/2023</a:t>
            </a:fld>
            <a:endParaRPr lang="en-LT"/>
          </a:p>
        </p:txBody>
      </p:sp>
      <p:sp>
        <p:nvSpPr>
          <p:cNvPr id="4" name="Footer Placeholder 3">
            <a:extLst>
              <a:ext uri="{FF2B5EF4-FFF2-40B4-BE49-F238E27FC236}">
                <a16:creationId xmlns:a16="http://schemas.microsoft.com/office/drawing/2014/main" id="{008BAED5-7F2C-2543-B70A-ECF4640C9144}"/>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DBE051A6-F510-5F4E-8549-BA33FF063955}"/>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309635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C2141-6A95-0443-95F4-2372FA13FB86}"/>
              </a:ext>
            </a:extLst>
          </p:cNvPr>
          <p:cNvSpPr>
            <a:spLocks noGrp="1"/>
          </p:cNvSpPr>
          <p:nvPr>
            <p:ph type="dt" sz="half" idx="10"/>
          </p:nvPr>
        </p:nvSpPr>
        <p:spPr/>
        <p:txBody>
          <a:bodyPr/>
          <a:lstStyle/>
          <a:p>
            <a:fld id="{176FE2B9-9D01-D540-87EB-3E0007319A7A}" type="datetimeFigureOut">
              <a:rPr lang="en-LT" smtClean="0"/>
              <a:t>11/29/2023</a:t>
            </a:fld>
            <a:endParaRPr lang="en-LT"/>
          </a:p>
        </p:txBody>
      </p:sp>
      <p:sp>
        <p:nvSpPr>
          <p:cNvPr id="3" name="Footer Placeholder 2">
            <a:extLst>
              <a:ext uri="{FF2B5EF4-FFF2-40B4-BE49-F238E27FC236}">
                <a16:creationId xmlns:a16="http://schemas.microsoft.com/office/drawing/2014/main" id="{79843FD5-03F0-BB49-BE59-B613FC61DE07}"/>
              </a:ext>
            </a:extLst>
          </p:cNvPr>
          <p:cNvSpPr>
            <a:spLocks noGrp="1"/>
          </p:cNvSpPr>
          <p:nvPr>
            <p:ph type="ftr" sz="quarter" idx="11"/>
          </p:nvPr>
        </p:nvSpPr>
        <p:spPr/>
        <p:txBody>
          <a:bodyPr/>
          <a:lstStyle/>
          <a:p>
            <a:endParaRPr lang="en-LT"/>
          </a:p>
        </p:txBody>
      </p:sp>
      <p:sp>
        <p:nvSpPr>
          <p:cNvPr id="4" name="Slide Number Placeholder 3">
            <a:extLst>
              <a:ext uri="{FF2B5EF4-FFF2-40B4-BE49-F238E27FC236}">
                <a16:creationId xmlns:a16="http://schemas.microsoft.com/office/drawing/2014/main" id="{BBDD73E0-77FE-724B-9897-3BE5726BDDBA}"/>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294747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61E1-EB2B-2E4C-A3B7-09D8BD2232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Content Placeholder 2">
            <a:extLst>
              <a:ext uri="{FF2B5EF4-FFF2-40B4-BE49-F238E27FC236}">
                <a16:creationId xmlns:a16="http://schemas.microsoft.com/office/drawing/2014/main" id="{310C3AAE-0262-954F-9742-7735DBB8D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Text Placeholder 3">
            <a:extLst>
              <a:ext uri="{FF2B5EF4-FFF2-40B4-BE49-F238E27FC236}">
                <a16:creationId xmlns:a16="http://schemas.microsoft.com/office/drawing/2014/main" id="{58E34FFE-93FE-0841-86D6-4ECEC833A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5DF82A-0607-1247-93BD-15710C1D7A47}"/>
              </a:ext>
            </a:extLst>
          </p:cNvPr>
          <p:cNvSpPr>
            <a:spLocks noGrp="1"/>
          </p:cNvSpPr>
          <p:nvPr>
            <p:ph type="dt" sz="half" idx="10"/>
          </p:nvPr>
        </p:nvSpPr>
        <p:spPr/>
        <p:txBody>
          <a:bodyPr/>
          <a:lstStyle/>
          <a:p>
            <a:fld id="{176FE2B9-9D01-D540-87EB-3E0007319A7A}" type="datetimeFigureOut">
              <a:rPr lang="en-LT" smtClean="0"/>
              <a:t>11/29/2023</a:t>
            </a:fld>
            <a:endParaRPr lang="en-LT"/>
          </a:p>
        </p:txBody>
      </p:sp>
      <p:sp>
        <p:nvSpPr>
          <p:cNvPr id="6" name="Footer Placeholder 5">
            <a:extLst>
              <a:ext uri="{FF2B5EF4-FFF2-40B4-BE49-F238E27FC236}">
                <a16:creationId xmlns:a16="http://schemas.microsoft.com/office/drawing/2014/main" id="{97749ED3-ADEA-7240-9118-ECDE51A2A563}"/>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E3E841C6-0530-3E42-BADB-1025BD6292D1}"/>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26107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FDAF-0521-8E41-B870-D439FCB8C4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Picture Placeholder 2">
            <a:extLst>
              <a:ext uri="{FF2B5EF4-FFF2-40B4-BE49-F238E27FC236}">
                <a16:creationId xmlns:a16="http://schemas.microsoft.com/office/drawing/2014/main" id="{73BA1235-744D-3B44-A9AA-A54233889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4" name="Text Placeholder 3">
            <a:extLst>
              <a:ext uri="{FF2B5EF4-FFF2-40B4-BE49-F238E27FC236}">
                <a16:creationId xmlns:a16="http://schemas.microsoft.com/office/drawing/2014/main" id="{C264630D-666B-E048-BAFD-0F526020F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E127E3-81E4-D642-B053-4A215A218DD4}"/>
              </a:ext>
            </a:extLst>
          </p:cNvPr>
          <p:cNvSpPr>
            <a:spLocks noGrp="1"/>
          </p:cNvSpPr>
          <p:nvPr>
            <p:ph type="dt" sz="half" idx="10"/>
          </p:nvPr>
        </p:nvSpPr>
        <p:spPr/>
        <p:txBody>
          <a:bodyPr/>
          <a:lstStyle/>
          <a:p>
            <a:fld id="{176FE2B9-9D01-D540-87EB-3E0007319A7A}" type="datetimeFigureOut">
              <a:rPr lang="en-LT" smtClean="0"/>
              <a:t>11/29/2023</a:t>
            </a:fld>
            <a:endParaRPr lang="en-LT"/>
          </a:p>
        </p:txBody>
      </p:sp>
      <p:sp>
        <p:nvSpPr>
          <p:cNvPr id="6" name="Footer Placeholder 5">
            <a:extLst>
              <a:ext uri="{FF2B5EF4-FFF2-40B4-BE49-F238E27FC236}">
                <a16:creationId xmlns:a16="http://schemas.microsoft.com/office/drawing/2014/main" id="{7622A43D-C76B-2845-A2E5-22F931277D75}"/>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C72E307D-8C15-F246-9A8A-0C2EF5FD17B9}"/>
              </a:ext>
            </a:extLst>
          </p:cNvPr>
          <p:cNvSpPr>
            <a:spLocks noGrp="1"/>
          </p:cNvSpPr>
          <p:nvPr>
            <p:ph type="sldNum" sz="quarter" idx="12"/>
          </p:nvPr>
        </p:nvSpPr>
        <p:spPr/>
        <p:txBody>
          <a:bodyPr/>
          <a:lstStyle/>
          <a:p>
            <a:fld id="{766BAD17-6BE8-2E4F-9E60-47CE98F6C673}" type="slidenum">
              <a:rPr lang="en-LT" smtClean="0"/>
              <a:t>‹#›</a:t>
            </a:fld>
            <a:endParaRPr lang="en-LT"/>
          </a:p>
        </p:txBody>
      </p:sp>
    </p:spTree>
    <p:extLst>
      <p:ext uri="{BB962C8B-B14F-4D97-AF65-F5344CB8AC3E}">
        <p14:creationId xmlns:p14="http://schemas.microsoft.com/office/powerpoint/2010/main" val="347497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ctr"/>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7A5DEA-3409-6B45-8707-47FBCF567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BDEC6E37-4153-EA4D-9835-A07154BBF7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5F0B12B1-E671-D842-A507-6325C85971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FE2B9-9D01-D540-87EB-3E0007319A7A}" type="datetimeFigureOut">
              <a:rPr lang="en-LT" smtClean="0"/>
              <a:t>11/29/2023</a:t>
            </a:fld>
            <a:endParaRPr lang="en-LT"/>
          </a:p>
        </p:txBody>
      </p:sp>
      <p:sp>
        <p:nvSpPr>
          <p:cNvPr id="5" name="Footer Placeholder 4">
            <a:extLst>
              <a:ext uri="{FF2B5EF4-FFF2-40B4-BE49-F238E27FC236}">
                <a16:creationId xmlns:a16="http://schemas.microsoft.com/office/drawing/2014/main" id="{3AC44CF6-CC2B-3244-B0BD-6A23EC391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0B89CB00-9285-1D44-ACC7-AF742751F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BAD17-6BE8-2E4F-9E60-47CE98F6C673}" type="slidenum">
              <a:rPr lang="en-LT" smtClean="0"/>
              <a:t>‹#›</a:t>
            </a:fld>
            <a:endParaRPr lang="en-LT"/>
          </a:p>
        </p:txBody>
      </p:sp>
    </p:spTree>
    <p:extLst>
      <p:ext uri="{BB962C8B-B14F-4D97-AF65-F5344CB8AC3E}">
        <p14:creationId xmlns:p14="http://schemas.microsoft.com/office/powerpoint/2010/main" val="1320603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3" Type="http://schemas.openxmlformats.org/officeDocument/2006/relationships/image" Target="../media/image32.emf"/><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3.emf"/><Relationship Id="rId9" Type="http://schemas.openxmlformats.org/officeDocument/2006/relationships/image" Target="../media/image37.emf"/></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jpeg"/><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3.em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24.png"/><Relationship Id="rId5" Type="http://schemas.openxmlformats.org/officeDocument/2006/relationships/image" Target="../media/image5.emf"/><Relationship Id="rId10" Type="http://schemas.openxmlformats.org/officeDocument/2006/relationships/image" Target="../media/image23.png"/><Relationship Id="rId4" Type="http://schemas.openxmlformats.org/officeDocument/2006/relationships/image" Target="../media/image4.emf"/><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3440B4-0AA4-1847-9CF4-1BE65B391002}"/>
              </a:ext>
            </a:extLst>
          </p:cNvPr>
          <p:cNvSpPr txBox="1"/>
          <p:nvPr/>
        </p:nvSpPr>
        <p:spPr>
          <a:xfrm>
            <a:off x="1151640" y="2738343"/>
            <a:ext cx="9888717" cy="2308324"/>
          </a:xfrm>
          <a:prstGeom prst="rect">
            <a:avLst/>
          </a:prstGeom>
          <a:noFill/>
        </p:spPr>
        <p:txBody>
          <a:bodyPr wrap="square">
            <a:spAutoFit/>
          </a:bodyPr>
          <a:lstStyle/>
          <a:p>
            <a:pPr algn="ctr" rtl="0" fontAlgn="base"/>
            <a:r>
              <a:rPr lang="lt-LT" sz="4800" u="none" strike="noStrike" dirty="0">
                <a:solidFill>
                  <a:srgbClr val="000000"/>
                </a:solidFill>
                <a:effectLst/>
                <a:latin typeface="Gordita Medium" pitchFamily="2" charset="77"/>
                <a:cs typeface="Gordita Medium" pitchFamily="2" charset="77"/>
              </a:rPr>
              <a:t>Regioniniai karjeros centrai. </a:t>
            </a:r>
          </a:p>
          <a:p>
            <a:pPr algn="ctr" rtl="0" fontAlgn="base"/>
            <a:r>
              <a:rPr lang="lt-LT" sz="4800" u="none" strike="noStrike" dirty="0">
                <a:solidFill>
                  <a:srgbClr val="000000"/>
                </a:solidFill>
                <a:effectLst/>
                <a:latin typeface="Gordita Medium" pitchFamily="2" charset="77"/>
                <a:cs typeface="Gordita Medium" pitchFamily="2" charset="77"/>
              </a:rPr>
              <a:t>Tiesiame karjeros kelius be statybininkų pagalbos</a:t>
            </a:r>
            <a:endParaRPr lang="en-GB" sz="4800" u="none" strike="noStrike" dirty="0">
              <a:solidFill>
                <a:srgbClr val="000000"/>
              </a:solidFill>
              <a:effectLst/>
              <a:latin typeface="Gordita Medium" pitchFamily="2" charset="77"/>
              <a:cs typeface="Gordita Medium" pitchFamily="2" charset="77"/>
            </a:endParaRPr>
          </a:p>
        </p:txBody>
      </p:sp>
      <p:sp>
        <p:nvSpPr>
          <p:cNvPr id="7" name="TextBox 6">
            <a:extLst>
              <a:ext uri="{FF2B5EF4-FFF2-40B4-BE49-F238E27FC236}">
                <a16:creationId xmlns:a16="http://schemas.microsoft.com/office/drawing/2014/main" id="{D792794F-0E60-CB4E-B843-ACBA98C7DE0F}"/>
              </a:ext>
            </a:extLst>
          </p:cNvPr>
          <p:cNvSpPr txBox="1"/>
          <p:nvPr/>
        </p:nvSpPr>
        <p:spPr>
          <a:xfrm>
            <a:off x="419065" y="5888637"/>
            <a:ext cx="4263594" cy="1015663"/>
          </a:xfrm>
          <a:prstGeom prst="rect">
            <a:avLst/>
          </a:prstGeom>
          <a:noFill/>
        </p:spPr>
        <p:txBody>
          <a:bodyPr wrap="square">
            <a:spAutoFit/>
          </a:bodyPr>
          <a:lstStyle/>
          <a:p>
            <a:pPr rtl="0" fontAlgn="base"/>
            <a:r>
              <a:rPr lang="lt-LT" sz="2000" b="0" i="0" u="none" strike="noStrike" dirty="0">
                <a:solidFill>
                  <a:srgbClr val="000000"/>
                </a:solidFill>
                <a:effectLst/>
                <a:latin typeface="Gordita" pitchFamily="2" charset="77"/>
                <a:cs typeface="Gordita" pitchFamily="2" charset="77"/>
              </a:rPr>
              <a:t>Giedrė </a:t>
            </a:r>
            <a:r>
              <a:rPr lang="lt-LT" sz="2000" b="0" i="0" u="none" strike="noStrike" dirty="0" err="1">
                <a:solidFill>
                  <a:srgbClr val="000000"/>
                </a:solidFill>
                <a:effectLst/>
                <a:latin typeface="Gordita" pitchFamily="2" charset="77"/>
                <a:cs typeface="Gordita" pitchFamily="2" charset="77"/>
              </a:rPr>
              <a:t>Sinkevičė</a:t>
            </a:r>
            <a:r>
              <a:rPr lang="en-US" sz="2000" b="0" i="0" u="none" strike="noStrike" dirty="0">
                <a:solidFill>
                  <a:srgbClr val="000000"/>
                </a:solidFill>
                <a:effectLst/>
                <a:latin typeface="Gordita" pitchFamily="2" charset="77"/>
                <a:cs typeface="Gordita" pitchFamily="2" charset="77"/>
              </a:rPr>
              <a:t>/</a:t>
            </a:r>
          </a:p>
          <a:p>
            <a:pPr rtl="0" fontAlgn="base"/>
            <a:r>
              <a:rPr lang="lt-LT" sz="2000" b="0" i="0" u="none" strike="noStrike" dirty="0">
                <a:solidFill>
                  <a:srgbClr val="000000"/>
                </a:solidFill>
                <a:effectLst/>
                <a:latin typeface="Gordita" pitchFamily="2" charset="77"/>
                <a:cs typeface="Gordita" pitchFamily="2" charset="77"/>
              </a:rPr>
              <a:t>Direktoriaus pavaduotoja</a:t>
            </a:r>
            <a:endParaRPr lang="en-US" sz="2000" b="0" i="0" u="none" strike="noStrike" dirty="0">
              <a:solidFill>
                <a:srgbClr val="000000"/>
              </a:solidFill>
              <a:effectLst/>
              <a:latin typeface="Gordita" pitchFamily="2" charset="77"/>
              <a:cs typeface="Gordita" pitchFamily="2" charset="77"/>
            </a:endParaRPr>
          </a:p>
          <a:p>
            <a:pPr rtl="0" fontAlgn="base"/>
            <a:r>
              <a:rPr lang="en-US" sz="2000" b="0" i="0" u="none" strike="noStrike" dirty="0">
                <a:solidFill>
                  <a:srgbClr val="000000"/>
                </a:solidFill>
                <a:effectLst/>
                <a:latin typeface="Gordita" pitchFamily="2" charset="77"/>
                <a:cs typeface="Gordita" pitchFamily="2" charset="77"/>
              </a:rPr>
              <a:t>​</a:t>
            </a:r>
            <a:endParaRPr lang="en-US" b="0" i="0" u="none" strike="noStrike" dirty="0">
              <a:solidFill>
                <a:srgbClr val="000000"/>
              </a:solidFill>
              <a:effectLst/>
              <a:latin typeface="Gordita" pitchFamily="2" charset="77"/>
              <a:cs typeface="Gordita" pitchFamily="2" charset="77"/>
            </a:endParaRPr>
          </a:p>
        </p:txBody>
      </p:sp>
      <p:sp>
        <p:nvSpPr>
          <p:cNvPr id="10" name="TextBox 9">
            <a:extLst>
              <a:ext uri="{FF2B5EF4-FFF2-40B4-BE49-F238E27FC236}">
                <a16:creationId xmlns:a16="http://schemas.microsoft.com/office/drawing/2014/main" id="{DA38121A-BDF1-604D-96C2-27E9630E436F}"/>
              </a:ext>
            </a:extLst>
          </p:cNvPr>
          <p:cNvSpPr txBox="1"/>
          <p:nvPr/>
        </p:nvSpPr>
        <p:spPr>
          <a:xfrm>
            <a:off x="9285086" y="257265"/>
            <a:ext cx="3927767" cy="369332"/>
          </a:xfrm>
          <a:prstGeom prst="rect">
            <a:avLst/>
          </a:prstGeom>
          <a:noFill/>
        </p:spPr>
        <p:txBody>
          <a:bodyPr wrap="square">
            <a:spAutoFit/>
          </a:bodyPr>
          <a:lstStyle/>
          <a:p>
            <a:pPr algn="ctr" rtl="0" fontAlgn="base"/>
            <a:r>
              <a:rPr lang="en-US" sz="1800" b="0" i="0" u="none" strike="noStrike" dirty="0">
                <a:solidFill>
                  <a:srgbClr val="000000"/>
                </a:solidFill>
                <a:effectLst/>
                <a:latin typeface="Gordita" pitchFamily="2" charset="77"/>
                <a:cs typeface="Gordita" pitchFamily="2" charset="77"/>
              </a:rPr>
              <a:t>2023-1</a:t>
            </a:r>
            <a:r>
              <a:rPr lang="lt-LT" sz="1800" b="0" i="0" u="none" strike="noStrike" dirty="0">
                <a:solidFill>
                  <a:srgbClr val="000000"/>
                </a:solidFill>
                <a:effectLst/>
                <a:latin typeface="Gordita" pitchFamily="2" charset="77"/>
                <a:cs typeface="Gordita" pitchFamily="2" charset="77"/>
              </a:rPr>
              <a:t>1</a:t>
            </a:r>
            <a:r>
              <a:rPr lang="en-US" sz="1800" b="0" i="0" u="none" strike="noStrike" dirty="0">
                <a:solidFill>
                  <a:srgbClr val="000000"/>
                </a:solidFill>
                <a:effectLst/>
                <a:latin typeface="Gordita" pitchFamily="2" charset="77"/>
                <a:cs typeface="Gordita" pitchFamily="2" charset="77"/>
              </a:rPr>
              <a:t>-</a:t>
            </a:r>
            <a:r>
              <a:rPr lang="lt-LT" dirty="0">
                <a:solidFill>
                  <a:srgbClr val="000000"/>
                </a:solidFill>
                <a:latin typeface="Gordita" pitchFamily="2" charset="77"/>
                <a:cs typeface="Gordita" pitchFamily="2" charset="77"/>
              </a:rPr>
              <a:t>30</a:t>
            </a:r>
            <a:endParaRPr lang="en-US" b="0" i="0" u="none" strike="noStrike" dirty="0">
              <a:solidFill>
                <a:srgbClr val="000000"/>
              </a:solidFill>
              <a:effectLst/>
              <a:latin typeface="Gordita" pitchFamily="2" charset="77"/>
              <a:cs typeface="Gordita" pitchFamily="2" charset="77"/>
            </a:endParaRPr>
          </a:p>
        </p:txBody>
      </p:sp>
      <p:sp>
        <p:nvSpPr>
          <p:cNvPr id="11" name="TextBox 10">
            <a:extLst>
              <a:ext uri="{FF2B5EF4-FFF2-40B4-BE49-F238E27FC236}">
                <a16:creationId xmlns:a16="http://schemas.microsoft.com/office/drawing/2014/main" id="{12107D09-113D-A740-9EEC-624FABD039E4}"/>
              </a:ext>
            </a:extLst>
          </p:cNvPr>
          <p:cNvSpPr txBox="1"/>
          <p:nvPr/>
        </p:nvSpPr>
        <p:spPr>
          <a:xfrm>
            <a:off x="488515" y="6250488"/>
            <a:ext cx="184731" cy="369332"/>
          </a:xfrm>
          <a:prstGeom prst="rect">
            <a:avLst/>
          </a:prstGeom>
          <a:noFill/>
        </p:spPr>
        <p:txBody>
          <a:bodyPr wrap="none" rtlCol="0">
            <a:spAutoFit/>
          </a:bodyPr>
          <a:lstStyle/>
          <a:p>
            <a:endParaRPr lang="en-LT" dirty="0"/>
          </a:p>
        </p:txBody>
      </p:sp>
      <p:pic>
        <p:nvPicPr>
          <p:cNvPr id="3" name="Picture 2" descr="A logo on a black background&#10;&#10;Description automatically generated">
            <a:extLst>
              <a:ext uri="{FF2B5EF4-FFF2-40B4-BE49-F238E27FC236}">
                <a16:creationId xmlns:a16="http://schemas.microsoft.com/office/drawing/2014/main" id="{A57455F8-7A6F-C54A-A663-31C0DB2E2488}"/>
              </a:ext>
            </a:extLst>
          </p:cNvPr>
          <p:cNvPicPr>
            <a:picLocks noChangeAspect="1"/>
          </p:cNvPicPr>
          <p:nvPr/>
        </p:nvPicPr>
        <p:blipFill>
          <a:blip r:embed="rId3"/>
          <a:stretch>
            <a:fillRect/>
          </a:stretch>
        </p:blipFill>
        <p:spPr>
          <a:xfrm>
            <a:off x="4001409" y="337759"/>
            <a:ext cx="4189181" cy="2308324"/>
          </a:xfrm>
          <a:prstGeom prst="rect">
            <a:avLst/>
          </a:prstGeom>
        </p:spPr>
      </p:pic>
    </p:spTree>
    <p:extLst>
      <p:ext uri="{BB962C8B-B14F-4D97-AF65-F5344CB8AC3E}">
        <p14:creationId xmlns:p14="http://schemas.microsoft.com/office/powerpoint/2010/main" val="384274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9AB5A4-6B41-7E69-69C9-8FBC41885D2A}"/>
              </a:ext>
            </a:extLst>
          </p:cNvPr>
          <p:cNvSpPr/>
          <p:nvPr/>
        </p:nvSpPr>
        <p:spPr>
          <a:xfrm>
            <a:off x="0" y="0"/>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LT"/>
          </a:p>
        </p:txBody>
      </p:sp>
      <p:pic>
        <p:nvPicPr>
          <p:cNvPr id="5" name="Turinio vietos rezervavimo ženklas 4" descr="Paveikslėlis, kuriame yra žinutė, asmuo, vidinis, žmonės&#10;&#10;Automatiškai sugeneruotas aprašymas">
            <a:extLst>
              <a:ext uri="{FF2B5EF4-FFF2-40B4-BE49-F238E27FC236}">
                <a16:creationId xmlns:a16="http://schemas.microsoft.com/office/drawing/2014/main" id="{0FEFCD21-6B5C-BD56-C9C8-3473BD0A8D5C}"/>
              </a:ext>
            </a:extLst>
          </p:cNvPr>
          <p:cNvPicPr>
            <a:picLocks noChangeAspect="1"/>
          </p:cNvPicPr>
          <p:nvPr/>
        </p:nvPicPr>
        <p:blipFill rotWithShape="1">
          <a:blip r:embed="rId3">
            <a:extLst>
              <a:ext uri="{28A0092B-C50C-407E-A947-70E740481C1C}">
                <a14:useLocalDpi xmlns:a14="http://schemas.microsoft.com/office/drawing/2010/main" val="0"/>
              </a:ext>
            </a:extLst>
          </a:blip>
          <a:srcRect l="1100" t="4199" r="5022"/>
          <a:stretch/>
        </p:blipFill>
        <p:spPr>
          <a:xfrm>
            <a:off x="3806369" y="375358"/>
            <a:ext cx="8021256" cy="6139218"/>
          </a:xfrm>
          <a:prstGeom prst="rect">
            <a:avLst/>
          </a:prstGeom>
        </p:spPr>
      </p:pic>
      <p:sp>
        <p:nvSpPr>
          <p:cNvPr id="2" name="Pavadinimas 1">
            <a:extLst>
              <a:ext uri="{FF2B5EF4-FFF2-40B4-BE49-F238E27FC236}">
                <a16:creationId xmlns:a16="http://schemas.microsoft.com/office/drawing/2014/main" id="{A18C53A1-44C0-0287-EFE9-C14641D16B94}"/>
              </a:ext>
            </a:extLst>
          </p:cNvPr>
          <p:cNvSpPr>
            <a:spLocks noGrp="1"/>
          </p:cNvSpPr>
          <p:nvPr>
            <p:ph type="title"/>
          </p:nvPr>
        </p:nvSpPr>
        <p:spPr>
          <a:xfrm>
            <a:off x="516656" y="527813"/>
            <a:ext cx="3858304" cy="1660478"/>
          </a:xfrm>
        </p:spPr>
        <p:txBody>
          <a:bodyPr anchor="b">
            <a:normAutofit/>
          </a:bodyPr>
          <a:lstStyle/>
          <a:p>
            <a:r>
              <a:rPr lang="lt-LT" sz="3200" dirty="0">
                <a:latin typeface="Gordita Medium" pitchFamily="50" charset="-70"/>
                <a:cs typeface="Gordita Medium" pitchFamily="50" charset="-70"/>
              </a:rPr>
              <a:t>Vilnius </a:t>
            </a:r>
            <a:r>
              <a:rPr lang="lt-LT" sz="3200" dirty="0" err="1">
                <a:latin typeface="Gordita Medium" pitchFamily="50" charset="-70"/>
                <a:cs typeface="Gordita Medium" pitchFamily="50" charset="-70"/>
              </a:rPr>
              <a:t>Tech</a:t>
            </a:r>
            <a:endParaRPr lang="lt-LT" sz="3200" dirty="0">
              <a:latin typeface="Gordita Medium" pitchFamily="50" charset="-70"/>
              <a:cs typeface="Gordita Medium" pitchFamily="50" charset="-70"/>
            </a:endParaRPr>
          </a:p>
        </p:txBody>
      </p:sp>
      <p:sp>
        <p:nvSpPr>
          <p:cNvPr id="9" name="Content Placeholder 8">
            <a:extLst>
              <a:ext uri="{FF2B5EF4-FFF2-40B4-BE49-F238E27FC236}">
                <a16:creationId xmlns:a16="http://schemas.microsoft.com/office/drawing/2014/main" id="{BBBFDCEE-E232-B0A9-C14F-365CA166F7B9}"/>
              </a:ext>
            </a:extLst>
          </p:cNvPr>
          <p:cNvSpPr>
            <a:spLocks noGrp="1"/>
          </p:cNvSpPr>
          <p:nvPr>
            <p:ph idx="1"/>
          </p:nvPr>
        </p:nvSpPr>
        <p:spPr>
          <a:xfrm>
            <a:off x="452228" y="2374810"/>
            <a:ext cx="2989766" cy="2842506"/>
          </a:xfrm>
        </p:spPr>
        <p:txBody>
          <a:bodyPr>
            <a:noAutofit/>
          </a:bodyPr>
          <a:lstStyle/>
          <a:p>
            <a:pPr marL="0" indent="0">
              <a:lnSpc>
                <a:spcPct val="110000"/>
              </a:lnSpc>
              <a:buNone/>
            </a:pPr>
            <a:r>
              <a:rPr lang="lt-LT" sz="1800" dirty="0"/>
              <a:t>- </a:t>
            </a:r>
            <a:r>
              <a:rPr kumimoji="0" lang="lt-LT" altLang="lt-LT" sz="1800" b="0" i="0" u="none" strike="noStrike" cap="none" normalizeH="0" baseline="0" dirty="0">
                <a:ln>
                  <a:noFill/>
                </a:ln>
                <a:solidFill>
                  <a:srgbClr val="202124"/>
                </a:solidFill>
                <a:effectLst/>
                <a:latin typeface="Gordita"/>
              </a:rPr>
              <a:t>prototipų kūrimo dirbtuvės gaminių projektavimui, spausdinimas 3D formatu. elektronika, dažymo darbai</a:t>
            </a:r>
            <a:r>
              <a:rPr lang="en-US" sz="1800" dirty="0">
                <a:latin typeface="Gordita"/>
              </a:rPr>
              <a:t>.</a:t>
            </a:r>
            <a:endParaRPr lang="lt-LT" sz="1800" dirty="0">
              <a:latin typeface="Gordita"/>
            </a:endParaRPr>
          </a:p>
          <a:p>
            <a:pPr marL="0" indent="0">
              <a:lnSpc>
                <a:spcPct val="110000"/>
              </a:lnSpc>
              <a:buNone/>
            </a:pPr>
            <a:r>
              <a:rPr lang="lt-LT" sz="1800" dirty="0">
                <a:latin typeface="Gordita"/>
              </a:rPr>
              <a:t>- </a:t>
            </a:r>
            <a:r>
              <a:rPr kumimoji="0" lang="lt-LT" altLang="lt-LT" sz="1800" b="0" i="0" u="none" strike="noStrike" cap="none" normalizeH="0" baseline="0" dirty="0" err="1">
                <a:ln>
                  <a:noFill/>
                </a:ln>
                <a:solidFill>
                  <a:srgbClr val="202124"/>
                </a:solidFill>
                <a:effectLst/>
                <a:latin typeface="Gordita"/>
              </a:rPr>
              <a:t>Media</a:t>
            </a:r>
            <a:r>
              <a:rPr kumimoji="0" lang="lt-LT" altLang="lt-LT" sz="1800" b="0" i="0" u="none" strike="noStrike" cap="none" normalizeH="0" baseline="0" dirty="0">
                <a:ln>
                  <a:noFill/>
                </a:ln>
                <a:solidFill>
                  <a:srgbClr val="202124"/>
                </a:solidFill>
                <a:effectLst/>
                <a:latin typeface="Gordita"/>
              </a:rPr>
              <a:t> laboratorija vaizdo, garso, </a:t>
            </a:r>
            <a:r>
              <a:rPr kumimoji="0" lang="lt-LT" altLang="lt-LT" sz="1800" b="0" i="0" u="none" strike="noStrike" cap="none" normalizeH="0" baseline="0" dirty="0" err="1">
                <a:ln>
                  <a:noFill/>
                </a:ln>
                <a:solidFill>
                  <a:srgbClr val="202124"/>
                </a:solidFill>
                <a:effectLst/>
                <a:latin typeface="Gordita"/>
              </a:rPr>
              <a:t>postprodukcijos</a:t>
            </a:r>
            <a:r>
              <a:rPr kumimoji="0" lang="lt-LT" altLang="lt-LT" sz="1800" b="0" i="0" u="none" strike="noStrike" cap="none" normalizeH="0" baseline="0" dirty="0">
                <a:ln>
                  <a:noFill/>
                </a:ln>
                <a:solidFill>
                  <a:srgbClr val="202124"/>
                </a:solidFill>
                <a:effectLst/>
                <a:latin typeface="Gordita"/>
              </a:rPr>
              <a:t>, virtualios realybės kūrimui.</a:t>
            </a:r>
            <a:endParaRPr lang="lt-LT" sz="1800" b="0" i="0" dirty="0">
              <a:solidFill>
                <a:srgbClr val="25414D"/>
              </a:solidFill>
              <a:effectLst/>
              <a:latin typeface="Gordita"/>
            </a:endParaRPr>
          </a:p>
        </p:txBody>
      </p:sp>
    </p:spTree>
    <p:extLst>
      <p:ext uri="{BB962C8B-B14F-4D97-AF65-F5344CB8AC3E}">
        <p14:creationId xmlns:p14="http://schemas.microsoft.com/office/powerpoint/2010/main" val="212048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5CDD62-32ED-02C8-0FD8-E82C98E892F5}"/>
              </a:ext>
            </a:extLst>
          </p:cNvPr>
          <p:cNvSpPr/>
          <p:nvPr/>
        </p:nvSpPr>
        <p:spPr>
          <a:xfrm>
            <a:off x="0" y="0"/>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LT"/>
          </a:p>
        </p:txBody>
      </p:sp>
      <p:sp>
        <p:nvSpPr>
          <p:cNvPr id="2" name="Pavadinimas 1">
            <a:extLst>
              <a:ext uri="{FF2B5EF4-FFF2-40B4-BE49-F238E27FC236}">
                <a16:creationId xmlns:a16="http://schemas.microsoft.com/office/drawing/2014/main" id="{0DB6BA87-4070-AF62-9A70-83B645F4E92D}"/>
              </a:ext>
            </a:extLst>
          </p:cNvPr>
          <p:cNvSpPr>
            <a:spLocks noGrp="1"/>
          </p:cNvSpPr>
          <p:nvPr>
            <p:ph type="title"/>
          </p:nvPr>
        </p:nvSpPr>
        <p:spPr>
          <a:xfrm>
            <a:off x="8856135" y="1712622"/>
            <a:ext cx="3091607" cy="1943021"/>
          </a:xfrm>
        </p:spPr>
        <p:txBody>
          <a:bodyPr anchor="b">
            <a:noAutofit/>
          </a:bodyPr>
          <a:lstStyle/>
          <a:p>
            <a:br>
              <a:rPr lang="en-US" sz="3200" b="0" i="0" dirty="0">
                <a:effectLst/>
                <a:latin typeface="Playfair Display" panose="020F0502020204030204" pitchFamily="2" charset="-70"/>
              </a:rPr>
            </a:br>
            <a:r>
              <a:rPr lang="lt-LT" sz="3200" b="0" i="0" dirty="0">
                <a:effectLst/>
                <a:latin typeface="Gordita Medium" pitchFamily="50" charset="-70"/>
                <a:cs typeface="Gordita Medium" pitchFamily="50" charset="-70"/>
              </a:rPr>
              <a:t>Radijas ir Televizija</a:t>
            </a:r>
            <a:br>
              <a:rPr lang="lt-LT" sz="3200" b="0" i="0" dirty="0">
                <a:effectLst/>
                <a:latin typeface="Gordita Medium" pitchFamily="50" charset="-70"/>
                <a:cs typeface="Gordita Medium" pitchFamily="50" charset="-70"/>
              </a:rPr>
            </a:br>
            <a:br>
              <a:rPr lang="en-US" sz="3200" b="0" i="0" dirty="0">
                <a:effectLst/>
                <a:latin typeface="Playfair Display" panose="020F0502020204030204" pitchFamily="2" charset="-70"/>
              </a:rPr>
            </a:br>
            <a:endParaRPr lang="lt-LT" sz="3200" dirty="0">
              <a:latin typeface="Gordita Medium" pitchFamily="50" charset="-70"/>
              <a:cs typeface="Gordita Medium" pitchFamily="50" charset="-70"/>
            </a:endParaRPr>
          </a:p>
        </p:txBody>
      </p:sp>
      <p:pic>
        <p:nvPicPr>
          <p:cNvPr id="5" name="Turinio vietos rezervavimo ženklas 4" descr="Paveikslėlis, kuriame yra žinutė, vidinis, asmuo, lubos&#10;&#10;Automatiškai sugeneruotas aprašymas">
            <a:extLst>
              <a:ext uri="{FF2B5EF4-FFF2-40B4-BE49-F238E27FC236}">
                <a16:creationId xmlns:a16="http://schemas.microsoft.com/office/drawing/2014/main" id="{A00B15A3-66D9-8A31-473F-C14B14791EBB}"/>
              </a:ext>
            </a:extLst>
          </p:cNvPr>
          <p:cNvPicPr>
            <a:picLocks noChangeAspect="1"/>
          </p:cNvPicPr>
          <p:nvPr/>
        </p:nvPicPr>
        <p:blipFill rotWithShape="1">
          <a:blip r:embed="rId3">
            <a:extLst>
              <a:ext uri="{28A0092B-C50C-407E-A947-70E740481C1C}">
                <a14:useLocalDpi xmlns:a14="http://schemas.microsoft.com/office/drawing/2010/main" val="0"/>
              </a:ext>
            </a:extLst>
          </a:blip>
          <a:srcRect l="6123" t="3950"/>
          <a:stretch/>
        </p:blipFill>
        <p:spPr>
          <a:xfrm>
            <a:off x="387276" y="359391"/>
            <a:ext cx="8021276" cy="6155185"/>
          </a:xfrm>
          <a:prstGeom prst="rect">
            <a:avLst/>
          </a:prstGeom>
        </p:spPr>
      </p:pic>
      <p:sp>
        <p:nvSpPr>
          <p:cNvPr id="9" name="Content Placeholder 8">
            <a:extLst>
              <a:ext uri="{FF2B5EF4-FFF2-40B4-BE49-F238E27FC236}">
                <a16:creationId xmlns:a16="http://schemas.microsoft.com/office/drawing/2014/main" id="{FC6A0CBB-38DA-2DC4-73D9-ADA231ED8E5C}"/>
              </a:ext>
            </a:extLst>
          </p:cNvPr>
          <p:cNvSpPr>
            <a:spLocks noGrp="1"/>
          </p:cNvSpPr>
          <p:nvPr>
            <p:ph idx="1"/>
          </p:nvPr>
        </p:nvSpPr>
        <p:spPr>
          <a:xfrm>
            <a:off x="8856135" y="2938413"/>
            <a:ext cx="2948589" cy="2965430"/>
          </a:xfrm>
        </p:spPr>
        <p:txBody>
          <a:bodyPr>
            <a:normAutofit fontScale="77500" lnSpcReduction="20000"/>
          </a:bodyPr>
          <a:lstStyle/>
          <a:p>
            <a:pPr marL="0" indent="0">
              <a:lnSpc>
                <a:spcPct val="110000"/>
              </a:lnSpc>
              <a:buNone/>
            </a:pPr>
            <a:r>
              <a:rPr lang="lt-LT" sz="1800" dirty="0"/>
              <a:t>- </a:t>
            </a:r>
            <a:r>
              <a:rPr kumimoji="0" lang="lt-LT" altLang="lt-LT" sz="2100" b="0" i="0" u="none" strike="noStrike" cap="none" normalizeH="0" baseline="0" dirty="0">
                <a:ln>
                  <a:noFill/>
                </a:ln>
                <a:effectLst/>
                <a:latin typeface="Gordita" pitchFamily="2" charset="77"/>
                <a:cs typeface="Gordita" pitchFamily="2" charset="77"/>
              </a:rPr>
              <a:t>Susipažinimas su žurnalisto, operatoriaus, vaizdo ir garso režisieriaus ar dizainerio darbu</a:t>
            </a:r>
            <a:r>
              <a:rPr lang="en-US" sz="2100" dirty="0">
                <a:latin typeface="Gordita" pitchFamily="2" charset="77"/>
                <a:cs typeface="Gordita" pitchFamily="2" charset="77"/>
              </a:rPr>
              <a:t>. </a:t>
            </a:r>
          </a:p>
          <a:p>
            <a:pPr marL="0" indent="0">
              <a:lnSpc>
                <a:spcPct val="110000"/>
              </a:lnSpc>
              <a:buNone/>
            </a:pPr>
            <a:r>
              <a:rPr lang="lt-LT" sz="2100" dirty="0">
                <a:latin typeface="Gordita" pitchFamily="2" charset="77"/>
                <a:cs typeface="Gordita" pitchFamily="2" charset="77"/>
              </a:rPr>
              <a:t>- </a:t>
            </a:r>
            <a:r>
              <a:rPr kumimoji="0" lang="lt-LT" altLang="lt-LT" sz="2100" b="0" i="0" u="none" strike="noStrike" cap="none" normalizeH="0" baseline="0" dirty="0">
                <a:ln>
                  <a:noFill/>
                </a:ln>
                <a:effectLst/>
                <a:latin typeface="Gordita" pitchFamily="2" charset="77"/>
                <a:cs typeface="Gordita" pitchFamily="2" charset="77"/>
              </a:rPr>
              <a:t>Galimybė pamatyti moderniausias radijo ir televizijos studijas, paslaptingus dekoracijų sandėlius ir sužinoti, kaip kuriamos laidos, kokio dydžio komandos prie jų dirba</a:t>
            </a:r>
            <a:r>
              <a:rPr lang="en-US" sz="2100" dirty="0">
                <a:latin typeface="Gordita" pitchFamily="2" charset="77"/>
                <a:cs typeface="Gordita" pitchFamily="2" charset="77"/>
              </a:rPr>
              <a:t>. </a:t>
            </a:r>
            <a:endParaRPr lang="lt-LT" sz="2100" dirty="0">
              <a:latin typeface="Gordita" pitchFamily="2" charset="77"/>
              <a:cs typeface="Gordita" pitchFamily="2" charset="77"/>
            </a:endParaRPr>
          </a:p>
          <a:p>
            <a:pPr marL="0" indent="0">
              <a:buNone/>
            </a:pPr>
            <a:endParaRPr lang="en-US" sz="2100" dirty="0"/>
          </a:p>
          <a:p>
            <a:endParaRPr lang="en-US" sz="2000" dirty="0"/>
          </a:p>
        </p:txBody>
      </p:sp>
    </p:spTree>
    <p:extLst>
      <p:ext uri="{BB962C8B-B14F-4D97-AF65-F5344CB8AC3E}">
        <p14:creationId xmlns:p14="http://schemas.microsoft.com/office/powerpoint/2010/main" val="180421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7748FE-4BD0-6F17-81D1-FD437DE2AAEE}"/>
              </a:ext>
            </a:extLst>
          </p:cNvPr>
          <p:cNvSpPr/>
          <p:nvPr/>
        </p:nvSpPr>
        <p:spPr>
          <a:xfrm>
            <a:off x="0" y="0"/>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LT"/>
          </a:p>
        </p:txBody>
      </p:sp>
      <p:sp>
        <p:nvSpPr>
          <p:cNvPr id="2" name="Pavadinimas 1">
            <a:extLst>
              <a:ext uri="{FF2B5EF4-FFF2-40B4-BE49-F238E27FC236}">
                <a16:creationId xmlns:a16="http://schemas.microsoft.com/office/drawing/2014/main" id="{2447A203-4B8D-BB8A-BBD7-1365887D8961}"/>
              </a:ext>
            </a:extLst>
          </p:cNvPr>
          <p:cNvSpPr>
            <a:spLocks noGrp="1"/>
          </p:cNvSpPr>
          <p:nvPr>
            <p:ph type="title"/>
          </p:nvPr>
        </p:nvSpPr>
        <p:spPr>
          <a:xfrm>
            <a:off x="982129" y="2973910"/>
            <a:ext cx="1842112" cy="942114"/>
          </a:xfrm>
        </p:spPr>
        <p:txBody>
          <a:bodyPr anchor="b">
            <a:noAutofit/>
          </a:bodyPr>
          <a:lstStyle/>
          <a:p>
            <a:r>
              <a:rPr lang="lt-LT" sz="3200" dirty="0">
                <a:latin typeface="Gordita Medium" pitchFamily="50" charset="-70"/>
                <a:cs typeface="Gordita Medium" pitchFamily="50" charset="-70"/>
              </a:rPr>
              <a:t>Lietuvos</a:t>
            </a:r>
            <a:br>
              <a:rPr lang="lt-LT" sz="3200" dirty="0">
                <a:latin typeface="Gordita Medium" pitchFamily="50" charset="-70"/>
                <a:cs typeface="Gordita Medium" pitchFamily="50" charset="-70"/>
              </a:rPr>
            </a:br>
            <a:r>
              <a:rPr lang="lt-LT" sz="3200" dirty="0">
                <a:latin typeface="Gordita Medium" pitchFamily="50" charset="-70"/>
                <a:cs typeface="Gordita Medium" pitchFamily="50" charset="-70"/>
              </a:rPr>
              <a:t>radijas</a:t>
            </a:r>
          </a:p>
        </p:txBody>
      </p:sp>
      <p:pic>
        <p:nvPicPr>
          <p:cNvPr id="5" name="Turinio vietos rezervavimo ženklas 4" descr="Paveikslėlis, kuriame yra vidinis, asmuo, lubos, scena&#10;&#10;Automatiškai sugeneruotas aprašymas">
            <a:extLst>
              <a:ext uri="{FF2B5EF4-FFF2-40B4-BE49-F238E27FC236}">
                <a16:creationId xmlns:a16="http://schemas.microsoft.com/office/drawing/2014/main" id="{190DDE62-2484-AB62-7B17-E49A3A274B26}"/>
              </a:ext>
            </a:extLst>
          </p:cNvPr>
          <p:cNvPicPr>
            <a:picLocks noChangeAspect="1"/>
          </p:cNvPicPr>
          <p:nvPr/>
        </p:nvPicPr>
        <p:blipFill rotWithShape="1">
          <a:blip r:embed="rId3">
            <a:extLst>
              <a:ext uri="{28A0092B-C50C-407E-A947-70E740481C1C}">
                <a14:useLocalDpi xmlns:a14="http://schemas.microsoft.com/office/drawing/2010/main" val="0"/>
              </a:ext>
            </a:extLst>
          </a:blip>
          <a:srcRect l="7135" t="-1" r="9314" b="4199"/>
          <a:stretch/>
        </p:blipFill>
        <p:spPr>
          <a:xfrm>
            <a:off x="3806369" y="375358"/>
            <a:ext cx="8021256" cy="6139218"/>
          </a:xfrm>
          <a:prstGeom prst="rect">
            <a:avLst/>
          </a:prstGeom>
        </p:spPr>
      </p:pic>
    </p:spTree>
    <p:extLst>
      <p:ext uri="{BB962C8B-B14F-4D97-AF65-F5344CB8AC3E}">
        <p14:creationId xmlns:p14="http://schemas.microsoft.com/office/powerpoint/2010/main" val="42857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327C57-8B48-4C89-B120-B291719C8694}"/>
              </a:ext>
            </a:extLst>
          </p:cNvPr>
          <p:cNvSpPr/>
          <p:nvPr/>
        </p:nvSpPr>
        <p:spPr>
          <a:xfrm>
            <a:off x="0" y="0"/>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LT"/>
          </a:p>
        </p:txBody>
      </p:sp>
      <p:pic>
        <p:nvPicPr>
          <p:cNvPr id="5" name="Turinio vietos rezervavimo ženklas 4" descr="Paveikslėlis, kuriame yra asmuo&#10;&#10;Automatiškai sugeneruotas aprašymas">
            <a:extLst>
              <a:ext uri="{FF2B5EF4-FFF2-40B4-BE49-F238E27FC236}">
                <a16:creationId xmlns:a16="http://schemas.microsoft.com/office/drawing/2014/main" id="{94E36C79-0133-8CC6-366F-D41604517998}"/>
              </a:ext>
            </a:extLst>
          </p:cNvPr>
          <p:cNvPicPr>
            <a:picLocks noChangeAspect="1"/>
          </p:cNvPicPr>
          <p:nvPr/>
        </p:nvPicPr>
        <p:blipFill rotWithShape="1">
          <a:blip r:embed="rId3">
            <a:extLst>
              <a:ext uri="{28A0092B-C50C-407E-A947-70E740481C1C}">
                <a14:useLocalDpi xmlns:a14="http://schemas.microsoft.com/office/drawing/2010/main" val="0"/>
              </a:ext>
            </a:extLst>
          </a:blip>
          <a:srcRect l="2907" t="8072" r="7247" b="1"/>
          <a:stretch/>
        </p:blipFill>
        <p:spPr>
          <a:xfrm>
            <a:off x="387296" y="359391"/>
            <a:ext cx="8021256" cy="6155185"/>
          </a:xfrm>
          <a:prstGeom prst="rect">
            <a:avLst/>
          </a:prstGeom>
        </p:spPr>
      </p:pic>
      <p:sp>
        <p:nvSpPr>
          <p:cNvPr id="2" name="Pavadinimas 1">
            <a:extLst>
              <a:ext uri="{FF2B5EF4-FFF2-40B4-BE49-F238E27FC236}">
                <a16:creationId xmlns:a16="http://schemas.microsoft.com/office/drawing/2014/main" id="{FCF90DE9-4F8C-3303-60F1-4B1CE7DE2E4C}"/>
              </a:ext>
            </a:extLst>
          </p:cNvPr>
          <p:cNvSpPr>
            <a:spLocks noGrp="1"/>
          </p:cNvSpPr>
          <p:nvPr>
            <p:ph type="title"/>
          </p:nvPr>
        </p:nvSpPr>
        <p:spPr>
          <a:xfrm>
            <a:off x="9077973" y="2275195"/>
            <a:ext cx="2599110" cy="1323833"/>
          </a:xfrm>
        </p:spPr>
        <p:txBody>
          <a:bodyPr anchor="b">
            <a:normAutofit fontScale="90000"/>
          </a:bodyPr>
          <a:lstStyle/>
          <a:p>
            <a:r>
              <a:rPr lang="lt-LT" sz="3600" dirty="0">
                <a:latin typeface="Gordita Medium" pitchFamily="2" charset="77"/>
                <a:cs typeface="Gordita Medium" pitchFamily="2" charset="77"/>
              </a:rPr>
              <a:t>Vilniaus kino klasteris</a:t>
            </a:r>
            <a:br>
              <a:rPr lang="lt-LT" sz="3600" dirty="0">
                <a:latin typeface="Gordita Medium" pitchFamily="2" charset="77"/>
                <a:cs typeface="Gordita Medium" pitchFamily="2" charset="77"/>
              </a:rPr>
            </a:br>
            <a:endParaRPr lang="lt-LT" sz="3600" dirty="0">
              <a:latin typeface="Gordita Medium" pitchFamily="2" charset="77"/>
              <a:cs typeface="Gordita Medium" pitchFamily="2" charset="77"/>
            </a:endParaRPr>
          </a:p>
        </p:txBody>
      </p:sp>
      <p:sp>
        <p:nvSpPr>
          <p:cNvPr id="9" name="Content Placeholder 8">
            <a:extLst>
              <a:ext uri="{FF2B5EF4-FFF2-40B4-BE49-F238E27FC236}">
                <a16:creationId xmlns:a16="http://schemas.microsoft.com/office/drawing/2014/main" id="{2ABB88E0-E72B-AFDC-8F51-3209DA4AF464}"/>
              </a:ext>
            </a:extLst>
          </p:cNvPr>
          <p:cNvSpPr>
            <a:spLocks noGrp="1"/>
          </p:cNvSpPr>
          <p:nvPr>
            <p:ph idx="1"/>
          </p:nvPr>
        </p:nvSpPr>
        <p:spPr>
          <a:xfrm>
            <a:off x="9077973" y="3332112"/>
            <a:ext cx="2144750" cy="4140746"/>
          </a:xfrm>
        </p:spPr>
        <p:txBody>
          <a:bodyPr>
            <a:normAutofit/>
          </a:bodyPr>
          <a:lstStyle/>
          <a:p>
            <a:pPr marL="0" indent="0">
              <a:buNone/>
            </a:pPr>
            <a:r>
              <a:rPr lang="lt-LT" sz="1800" dirty="0">
                <a:solidFill>
                  <a:schemeClr val="tx1"/>
                </a:solidFill>
                <a:latin typeface="Gordita" pitchFamily="2" charset="77"/>
                <a:ea typeface="Calibri" panose="020F0502020204030204" pitchFamily="34" charset="0"/>
                <a:cs typeface="Gordita" pitchFamily="2" charset="77"/>
              </a:rPr>
              <a:t>- </a:t>
            </a:r>
            <a:r>
              <a:rPr kumimoji="0" lang="lt-LT" altLang="lt-LT" sz="1800" u="none" strike="noStrike" cap="none" normalizeH="0" baseline="0" dirty="0">
                <a:ln>
                  <a:noFill/>
                </a:ln>
                <a:solidFill>
                  <a:srgbClr val="202124"/>
                </a:solidFill>
                <a:effectLst/>
                <a:latin typeface="Gordita" pitchFamily="2" charset="77"/>
                <a:cs typeface="Gordita" pitchFamily="2" charset="77"/>
              </a:rPr>
              <a:t>didžiausia žaliojo ekrano studija Baltijos šalyse</a:t>
            </a:r>
            <a:r>
              <a:rPr lang="lt-LT" sz="1800" dirty="0">
                <a:solidFill>
                  <a:schemeClr val="tx1"/>
                </a:solidFill>
                <a:effectLst/>
                <a:latin typeface="Gordita" pitchFamily="2" charset="77"/>
                <a:ea typeface="Calibri" panose="020F0502020204030204" pitchFamily="34" charset="0"/>
                <a:cs typeface="Gordita" pitchFamily="2" charset="77"/>
              </a:rPr>
              <a:t>. </a:t>
            </a:r>
            <a:endParaRPr lang="en-US" sz="1800" dirty="0">
              <a:solidFill>
                <a:schemeClr val="tx1"/>
              </a:solidFill>
              <a:effectLst/>
              <a:latin typeface="Gordita" pitchFamily="2" charset="77"/>
              <a:ea typeface="Calibri" panose="020F0502020204030204" pitchFamily="34" charset="0"/>
              <a:cs typeface="Gordita" pitchFamily="2" charset="77"/>
            </a:endParaRPr>
          </a:p>
          <a:p>
            <a:pPr marL="0" indent="0">
              <a:buNone/>
            </a:pPr>
            <a:r>
              <a:rPr lang="lt-LT" sz="1800" dirty="0">
                <a:solidFill>
                  <a:schemeClr val="tx1"/>
                </a:solidFill>
                <a:effectLst/>
                <a:latin typeface="Gordita" pitchFamily="2" charset="77"/>
                <a:ea typeface="Calibri" panose="020F0502020204030204" pitchFamily="34" charset="0"/>
                <a:cs typeface="Gordita" pitchFamily="2" charset="77"/>
              </a:rPr>
              <a:t>- </a:t>
            </a:r>
            <a:r>
              <a:rPr kumimoji="0" lang="lt-LT" altLang="lt-LT" sz="1800" u="none" strike="noStrike" cap="none" normalizeH="0" baseline="0" dirty="0">
                <a:ln>
                  <a:noFill/>
                </a:ln>
                <a:solidFill>
                  <a:srgbClr val="202124"/>
                </a:solidFill>
                <a:effectLst/>
                <a:latin typeface="Gordita" pitchFamily="2" charset="77"/>
                <a:cs typeface="Gordita" pitchFamily="2" charset="77"/>
              </a:rPr>
              <a:t>Supažindinimas su kino industrijos profesijomis</a:t>
            </a:r>
            <a:r>
              <a:rPr lang="lt-LT" sz="1800" dirty="0">
                <a:solidFill>
                  <a:schemeClr val="tx1"/>
                </a:solidFill>
                <a:effectLst/>
                <a:latin typeface="Gordita" pitchFamily="2" charset="77"/>
                <a:ea typeface="Calibri" panose="020F0502020204030204" pitchFamily="34" charset="0"/>
                <a:cs typeface="Gordita" pitchFamily="2" charset="77"/>
              </a:rPr>
              <a:t>.</a:t>
            </a:r>
          </a:p>
          <a:p>
            <a:pPr marL="0" indent="0">
              <a:buNone/>
            </a:pPr>
            <a:endParaRPr lang="en-US" sz="1800" dirty="0">
              <a:solidFill>
                <a:schemeClr val="tx1"/>
              </a:solidFill>
              <a:latin typeface="Gordita Medium" pitchFamily="2" charset="77"/>
              <a:cs typeface="Gordita Medium" pitchFamily="2" charset="77"/>
            </a:endParaRPr>
          </a:p>
        </p:txBody>
      </p:sp>
    </p:spTree>
    <p:extLst>
      <p:ext uri="{BB962C8B-B14F-4D97-AF65-F5344CB8AC3E}">
        <p14:creationId xmlns:p14="http://schemas.microsoft.com/office/powerpoint/2010/main" val="1686077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ED382-763C-5212-0942-A559E7842AB3}"/>
              </a:ext>
            </a:extLst>
          </p:cNvPr>
          <p:cNvSpPr/>
          <p:nvPr/>
        </p:nvSpPr>
        <p:spPr>
          <a:xfrm>
            <a:off x="0" y="0"/>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LT"/>
          </a:p>
        </p:txBody>
      </p:sp>
      <p:pic>
        <p:nvPicPr>
          <p:cNvPr id="5" name="Turinio vietos rezervavimo ženklas 4" descr="Paveikslėlis, kuriame yra vidinis, asmuo, žmonės, grupė&#10;&#10;Automatiškai sugeneruotas aprašymas">
            <a:extLst>
              <a:ext uri="{FF2B5EF4-FFF2-40B4-BE49-F238E27FC236}">
                <a16:creationId xmlns:a16="http://schemas.microsoft.com/office/drawing/2014/main" id="{CDAD3968-3CB9-2845-A0BD-A486947AC642}"/>
              </a:ext>
            </a:extLst>
          </p:cNvPr>
          <p:cNvPicPr>
            <a:picLocks noChangeAspect="1"/>
          </p:cNvPicPr>
          <p:nvPr/>
        </p:nvPicPr>
        <p:blipFill rotWithShape="1">
          <a:blip r:embed="rId3">
            <a:extLst>
              <a:ext uri="{28A0092B-C50C-407E-A947-70E740481C1C}">
                <a14:useLocalDpi xmlns:a14="http://schemas.microsoft.com/office/drawing/2010/main" val="0"/>
              </a:ext>
            </a:extLst>
          </a:blip>
          <a:srcRect l="-22335" t="37108" r="4096" b="7895"/>
          <a:stretch/>
        </p:blipFill>
        <p:spPr>
          <a:xfrm>
            <a:off x="1947333" y="358815"/>
            <a:ext cx="9900170" cy="613979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Pavadinimas 1">
            <a:extLst>
              <a:ext uri="{FF2B5EF4-FFF2-40B4-BE49-F238E27FC236}">
                <a16:creationId xmlns:a16="http://schemas.microsoft.com/office/drawing/2014/main" id="{09A01CDC-4780-6A32-C426-0C723D2EAD9D}"/>
              </a:ext>
            </a:extLst>
          </p:cNvPr>
          <p:cNvSpPr>
            <a:spLocks noGrp="1"/>
          </p:cNvSpPr>
          <p:nvPr>
            <p:ph type="title"/>
          </p:nvPr>
        </p:nvSpPr>
        <p:spPr>
          <a:xfrm>
            <a:off x="577573" y="1587639"/>
            <a:ext cx="4368602" cy="1956841"/>
          </a:xfrm>
        </p:spPr>
        <p:txBody>
          <a:bodyPr anchor="b">
            <a:normAutofit/>
          </a:bodyPr>
          <a:lstStyle/>
          <a:p>
            <a:r>
              <a:rPr lang="lt-LT" sz="3200" dirty="0">
                <a:latin typeface="Gordita Medium" pitchFamily="50" charset="-70"/>
                <a:cs typeface="Gordita Medium" pitchFamily="50" charset="-70"/>
              </a:rPr>
              <a:t>Perdirbimo</a:t>
            </a:r>
            <a:br>
              <a:rPr lang="lt-LT" sz="3200" dirty="0">
                <a:latin typeface="Gordita Medium" pitchFamily="50" charset="-70"/>
                <a:cs typeface="Gordita Medium" pitchFamily="50" charset="-70"/>
              </a:rPr>
            </a:br>
            <a:r>
              <a:rPr lang="lt-LT" sz="3200" dirty="0">
                <a:latin typeface="Gordita Medium" pitchFamily="50" charset="-70"/>
                <a:cs typeface="Gordita Medium" pitchFamily="50" charset="-70"/>
              </a:rPr>
              <a:t>įmonė</a:t>
            </a:r>
            <a:br>
              <a:rPr lang="lt-LT" sz="3200" dirty="0">
                <a:latin typeface="Gordita Medium" pitchFamily="50" charset="-70"/>
                <a:cs typeface="Gordita Medium" pitchFamily="50" charset="-70"/>
              </a:rPr>
            </a:br>
            <a:r>
              <a:rPr lang="lt-LT" sz="3200" dirty="0">
                <a:latin typeface="Gordita Medium" pitchFamily="50" charset="-70"/>
                <a:cs typeface="Gordita Medium" pitchFamily="50" charset="-70"/>
              </a:rPr>
              <a:t>„Ecoservice“</a:t>
            </a:r>
          </a:p>
        </p:txBody>
      </p:sp>
      <p:sp>
        <p:nvSpPr>
          <p:cNvPr id="9" name="Content Placeholder 8">
            <a:extLst>
              <a:ext uri="{FF2B5EF4-FFF2-40B4-BE49-F238E27FC236}">
                <a16:creationId xmlns:a16="http://schemas.microsoft.com/office/drawing/2014/main" id="{D6C0FFFB-F657-1E20-1664-109E2A51E814}"/>
              </a:ext>
            </a:extLst>
          </p:cNvPr>
          <p:cNvSpPr>
            <a:spLocks noGrp="1"/>
          </p:cNvSpPr>
          <p:nvPr>
            <p:ph idx="1"/>
          </p:nvPr>
        </p:nvSpPr>
        <p:spPr>
          <a:xfrm>
            <a:off x="577573" y="3711087"/>
            <a:ext cx="4243589" cy="3320668"/>
          </a:xfrm>
        </p:spPr>
        <p:txBody>
          <a:bodyPr>
            <a:normAutofit/>
          </a:bodyPr>
          <a:lstStyle/>
          <a:p>
            <a:pPr marL="0" lvl="0" indent="0" eaLnBrk="0" fontAlgn="base" hangingPunct="0">
              <a:lnSpc>
                <a:spcPct val="100000"/>
              </a:lnSpc>
              <a:spcBef>
                <a:spcPct val="0"/>
              </a:spcBef>
              <a:spcAft>
                <a:spcPct val="0"/>
              </a:spcAft>
              <a:buNone/>
            </a:pPr>
            <a:r>
              <a:rPr lang="lt-LT" altLang="lt-LT" sz="1800" dirty="0">
                <a:solidFill>
                  <a:srgbClr val="202124"/>
                </a:solidFill>
                <a:latin typeface="Gordita" pitchFamily="2" charset="77"/>
                <a:cs typeface="Gordita" pitchFamily="2" charset="77"/>
              </a:rPr>
              <a:t>Nuo tekstilės k</a:t>
            </a:r>
            <a:r>
              <a:rPr kumimoji="0" lang="lt-LT" altLang="lt-LT" sz="1800" b="0" i="0" u="none" strike="noStrike" cap="none" normalizeH="0" baseline="0" dirty="0">
                <a:ln>
                  <a:noFill/>
                </a:ln>
                <a:solidFill>
                  <a:srgbClr val="202124"/>
                </a:solidFill>
                <a:effectLst/>
                <a:latin typeface="Gordita" pitchFamily="2" charset="77"/>
                <a:cs typeface="Gordita" pitchFamily="2" charset="77"/>
              </a:rPr>
              <a:t>onteinerio</a:t>
            </a:r>
          </a:p>
          <a:p>
            <a:pPr marL="0" lvl="0" indent="0" eaLnBrk="0" fontAlgn="base" hangingPunct="0">
              <a:lnSpc>
                <a:spcPct val="100000"/>
              </a:lnSpc>
              <a:spcBef>
                <a:spcPct val="0"/>
              </a:spcBef>
              <a:spcAft>
                <a:spcPct val="0"/>
              </a:spcAft>
              <a:buNone/>
            </a:pPr>
            <a:r>
              <a:rPr kumimoji="0" lang="lt-LT" altLang="lt-LT" sz="1800" b="0" i="0" u="none" strike="noStrike" cap="none" normalizeH="0" baseline="0" dirty="0">
                <a:ln>
                  <a:noFill/>
                </a:ln>
                <a:solidFill>
                  <a:srgbClr val="202124"/>
                </a:solidFill>
                <a:effectLst/>
                <a:latin typeface="Gordita" pitchFamily="2" charset="77"/>
                <a:cs typeface="Gordita" pitchFamily="2" charset="77"/>
              </a:rPr>
              <a:t>iki tekstilės realizavimo/</a:t>
            </a:r>
          </a:p>
          <a:p>
            <a:pPr marL="0" lvl="0" indent="0" eaLnBrk="0" fontAlgn="base" hangingPunct="0">
              <a:lnSpc>
                <a:spcPct val="100000"/>
              </a:lnSpc>
              <a:spcBef>
                <a:spcPct val="0"/>
              </a:spcBef>
              <a:spcAft>
                <a:spcPct val="0"/>
              </a:spcAft>
              <a:buNone/>
            </a:pPr>
            <a:r>
              <a:rPr kumimoji="0" lang="lt-LT" altLang="lt-LT" sz="1800" b="0" i="0" u="none" strike="noStrike" cap="none" normalizeH="0" baseline="0" dirty="0">
                <a:ln>
                  <a:noFill/>
                </a:ln>
                <a:solidFill>
                  <a:srgbClr val="202124"/>
                </a:solidFill>
                <a:effectLst/>
                <a:latin typeface="Gordita" pitchFamily="2" charset="77"/>
                <a:cs typeface="Gordita" pitchFamily="2" charset="77"/>
              </a:rPr>
              <a:t>perdavimo antriniam</a:t>
            </a:r>
          </a:p>
          <a:p>
            <a:pPr marL="0" lvl="0" indent="0" eaLnBrk="0" fontAlgn="base" hangingPunct="0">
              <a:lnSpc>
                <a:spcPct val="100000"/>
              </a:lnSpc>
              <a:spcBef>
                <a:spcPct val="0"/>
              </a:spcBef>
              <a:spcAft>
                <a:spcPct val="0"/>
              </a:spcAft>
              <a:buNone/>
            </a:pPr>
            <a:r>
              <a:rPr kumimoji="0" lang="lt-LT" altLang="lt-LT" sz="1800" b="0" i="0" u="none" strike="noStrike" cap="none" normalizeH="0" baseline="0" dirty="0">
                <a:ln>
                  <a:noFill/>
                </a:ln>
                <a:solidFill>
                  <a:srgbClr val="202124"/>
                </a:solidFill>
                <a:effectLst/>
                <a:latin typeface="Gordita" pitchFamily="2" charset="77"/>
                <a:cs typeface="Gordita" pitchFamily="2" charset="77"/>
              </a:rPr>
              <a:t>naudojimui</a:t>
            </a:r>
            <a:r>
              <a:rPr kumimoji="0" lang="lt-LT" altLang="lt-LT" sz="1800" b="0" i="0" u="none" strike="noStrike" cap="none" normalizeH="0" baseline="0" dirty="0">
                <a:ln>
                  <a:noFill/>
                </a:ln>
                <a:solidFill>
                  <a:schemeClr val="tx1"/>
                </a:solidFill>
                <a:effectLst/>
                <a:latin typeface="Gordita" pitchFamily="2" charset="77"/>
                <a:cs typeface="Gordita" pitchFamily="2" charset="77"/>
              </a:rPr>
              <a:t> </a:t>
            </a:r>
          </a:p>
          <a:p>
            <a:pPr marL="0" lvl="0" indent="0">
              <a:lnSpc>
                <a:spcPct val="107000"/>
              </a:lnSpc>
              <a:spcAft>
                <a:spcPts val="800"/>
              </a:spcAft>
              <a:buNone/>
            </a:pPr>
            <a:endParaRPr lang="en-US" sz="2000" dirty="0"/>
          </a:p>
        </p:txBody>
      </p:sp>
    </p:spTree>
    <p:extLst>
      <p:ext uri="{BB962C8B-B14F-4D97-AF65-F5344CB8AC3E}">
        <p14:creationId xmlns:p14="http://schemas.microsoft.com/office/powerpoint/2010/main" val="230452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urinio vietos rezervavimo ženklas 4" descr="Paveikslėlis, kuriame yra žinutė, asmuo, vidinis, stovimas&#10;&#10;Automatiškai sugeneruotas aprašymas">
            <a:extLst>
              <a:ext uri="{FF2B5EF4-FFF2-40B4-BE49-F238E27FC236}">
                <a16:creationId xmlns:a16="http://schemas.microsoft.com/office/drawing/2014/main" id="{4FED99CD-DCBC-D2DC-C839-DFE948FD79F6}"/>
              </a:ext>
            </a:extLst>
          </p:cNvPr>
          <p:cNvPicPr>
            <a:picLocks noChangeAspect="1"/>
          </p:cNvPicPr>
          <p:nvPr/>
        </p:nvPicPr>
        <p:blipFill rotWithShape="1">
          <a:blip r:embed="rId3">
            <a:extLst>
              <a:ext uri="{28A0092B-C50C-407E-A947-70E740481C1C}">
                <a14:useLocalDpi xmlns:a14="http://schemas.microsoft.com/office/drawing/2010/main" val="0"/>
              </a:ext>
            </a:extLst>
          </a:blip>
          <a:srcRect t="16771" b="31520"/>
          <a:stretch/>
        </p:blipFill>
        <p:spPr>
          <a:xfrm>
            <a:off x="0" y="-970651"/>
            <a:ext cx="12219538" cy="8424746"/>
          </a:xfrm>
          <a:prstGeom prst="rect">
            <a:avLst/>
          </a:prstGeom>
        </p:spPr>
      </p:pic>
    </p:spTree>
    <p:extLst>
      <p:ext uri="{BB962C8B-B14F-4D97-AF65-F5344CB8AC3E}">
        <p14:creationId xmlns:p14="http://schemas.microsoft.com/office/powerpoint/2010/main" val="120563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2A83F2C-B18E-034A-B491-9CE3D71FCF64}"/>
              </a:ext>
            </a:extLst>
          </p:cNvPr>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pic>
        <p:nvPicPr>
          <p:cNvPr id="3" name="Picture 2">
            <a:extLst>
              <a:ext uri="{FF2B5EF4-FFF2-40B4-BE49-F238E27FC236}">
                <a16:creationId xmlns:a16="http://schemas.microsoft.com/office/drawing/2014/main" id="{B7C18C20-0477-6B44-A8C8-764C1D2A9B98}"/>
              </a:ext>
            </a:extLst>
          </p:cNvPr>
          <p:cNvPicPr>
            <a:picLocks noChangeAspect="1"/>
          </p:cNvPicPr>
          <p:nvPr/>
        </p:nvPicPr>
        <p:blipFill>
          <a:blip r:embed="rId3"/>
          <a:stretch>
            <a:fillRect/>
          </a:stretch>
        </p:blipFill>
        <p:spPr>
          <a:xfrm>
            <a:off x="8055058" y="1"/>
            <a:ext cx="4136941" cy="2493818"/>
          </a:xfrm>
          <a:prstGeom prst="rect">
            <a:avLst/>
          </a:prstGeom>
        </p:spPr>
      </p:pic>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4"/>
          <a:stretch>
            <a:fillRect/>
          </a:stretch>
        </p:blipFill>
        <p:spPr>
          <a:xfrm>
            <a:off x="11534404" y="165361"/>
            <a:ext cx="354366" cy="626047"/>
          </a:xfrm>
          <a:prstGeom prst="rect">
            <a:avLst/>
          </a:prstGeom>
        </p:spPr>
      </p:pic>
      <p:sp>
        <p:nvSpPr>
          <p:cNvPr id="14" name="TextBox 13">
            <a:extLst>
              <a:ext uri="{FF2B5EF4-FFF2-40B4-BE49-F238E27FC236}">
                <a16:creationId xmlns:a16="http://schemas.microsoft.com/office/drawing/2014/main" id="{17E20FA2-5285-EC44-A0DC-D37E4406EB5E}"/>
              </a:ext>
            </a:extLst>
          </p:cNvPr>
          <p:cNvSpPr txBox="1"/>
          <p:nvPr/>
        </p:nvSpPr>
        <p:spPr>
          <a:xfrm>
            <a:off x="3827413" y="2958895"/>
            <a:ext cx="4523987" cy="830997"/>
          </a:xfrm>
          <a:prstGeom prst="rect">
            <a:avLst/>
          </a:prstGeom>
          <a:noFill/>
        </p:spPr>
        <p:txBody>
          <a:bodyPr wrap="square">
            <a:spAutoFit/>
          </a:bodyPr>
          <a:lstStyle/>
          <a:p>
            <a:pPr algn="ctr"/>
            <a:r>
              <a:rPr lang="lt-LT" sz="4800" dirty="0">
                <a:latin typeface="Gordita Medium" pitchFamily="2" charset="77"/>
                <a:cs typeface="Gordita Medium" pitchFamily="2" charset="77"/>
              </a:rPr>
              <a:t>Ačiū už dėmesį</a:t>
            </a:r>
            <a:endParaRPr lang="en-LT" sz="4800" dirty="0"/>
          </a:p>
        </p:txBody>
      </p:sp>
      <p:pic>
        <p:nvPicPr>
          <p:cNvPr id="6" name="Picture 5">
            <a:extLst>
              <a:ext uri="{FF2B5EF4-FFF2-40B4-BE49-F238E27FC236}">
                <a16:creationId xmlns:a16="http://schemas.microsoft.com/office/drawing/2014/main" id="{DC6D420D-BCE2-2644-A302-19D5EDB00A90}"/>
              </a:ext>
            </a:extLst>
          </p:cNvPr>
          <p:cNvPicPr>
            <a:picLocks noChangeAspect="1"/>
          </p:cNvPicPr>
          <p:nvPr/>
        </p:nvPicPr>
        <p:blipFill>
          <a:blip r:embed="rId5"/>
          <a:stretch>
            <a:fillRect/>
          </a:stretch>
        </p:blipFill>
        <p:spPr>
          <a:xfrm>
            <a:off x="0" y="3986537"/>
            <a:ext cx="4191742" cy="2871462"/>
          </a:xfrm>
          <a:prstGeom prst="rect">
            <a:avLst/>
          </a:prstGeom>
        </p:spPr>
      </p:pic>
      <p:pic>
        <p:nvPicPr>
          <p:cNvPr id="9" name="Picture 8">
            <a:extLst>
              <a:ext uri="{FF2B5EF4-FFF2-40B4-BE49-F238E27FC236}">
                <a16:creationId xmlns:a16="http://schemas.microsoft.com/office/drawing/2014/main" id="{1DB44811-9592-7543-B6B9-7F2B12C6CECF}"/>
              </a:ext>
            </a:extLst>
          </p:cNvPr>
          <p:cNvPicPr>
            <a:picLocks noChangeAspect="1"/>
          </p:cNvPicPr>
          <p:nvPr/>
        </p:nvPicPr>
        <p:blipFill>
          <a:blip r:embed="rId6"/>
          <a:stretch>
            <a:fillRect/>
          </a:stretch>
        </p:blipFill>
        <p:spPr>
          <a:xfrm>
            <a:off x="-16658" y="-1"/>
            <a:ext cx="2468727" cy="4087091"/>
          </a:xfrm>
          <a:prstGeom prst="rect">
            <a:avLst/>
          </a:prstGeom>
        </p:spPr>
      </p:pic>
      <p:pic>
        <p:nvPicPr>
          <p:cNvPr id="10" name="Picture 9">
            <a:extLst>
              <a:ext uri="{FF2B5EF4-FFF2-40B4-BE49-F238E27FC236}">
                <a16:creationId xmlns:a16="http://schemas.microsoft.com/office/drawing/2014/main" id="{BBAE55F0-B321-EF42-AB24-D221EB1BBE5E}"/>
              </a:ext>
            </a:extLst>
          </p:cNvPr>
          <p:cNvPicPr>
            <a:picLocks noChangeAspect="1"/>
          </p:cNvPicPr>
          <p:nvPr/>
        </p:nvPicPr>
        <p:blipFill>
          <a:blip r:embed="rId7"/>
          <a:stretch>
            <a:fillRect/>
          </a:stretch>
        </p:blipFill>
        <p:spPr>
          <a:xfrm>
            <a:off x="9120855" y="2378433"/>
            <a:ext cx="3071144" cy="4479567"/>
          </a:xfrm>
          <a:prstGeom prst="rect">
            <a:avLst/>
          </a:prstGeom>
        </p:spPr>
      </p:pic>
      <p:pic>
        <p:nvPicPr>
          <p:cNvPr id="11" name="Picture 10">
            <a:extLst>
              <a:ext uri="{FF2B5EF4-FFF2-40B4-BE49-F238E27FC236}">
                <a16:creationId xmlns:a16="http://schemas.microsoft.com/office/drawing/2014/main" id="{FFE3545F-2EAC-1A4F-9407-D3368435CEED}"/>
              </a:ext>
            </a:extLst>
          </p:cNvPr>
          <p:cNvPicPr>
            <a:picLocks noChangeAspect="1"/>
          </p:cNvPicPr>
          <p:nvPr/>
        </p:nvPicPr>
        <p:blipFill>
          <a:blip r:embed="rId8"/>
          <a:stretch>
            <a:fillRect/>
          </a:stretch>
        </p:blipFill>
        <p:spPr>
          <a:xfrm>
            <a:off x="222434" y="425808"/>
            <a:ext cx="1587500" cy="1301750"/>
          </a:xfrm>
          <a:prstGeom prst="rect">
            <a:avLst/>
          </a:prstGeom>
        </p:spPr>
      </p:pic>
      <p:pic>
        <p:nvPicPr>
          <p:cNvPr id="12" name="Picture 11">
            <a:extLst>
              <a:ext uri="{FF2B5EF4-FFF2-40B4-BE49-F238E27FC236}">
                <a16:creationId xmlns:a16="http://schemas.microsoft.com/office/drawing/2014/main" id="{9B71B396-5B4C-1241-A4CB-3164E9EA01F4}"/>
              </a:ext>
            </a:extLst>
          </p:cNvPr>
          <p:cNvPicPr>
            <a:picLocks noChangeAspect="1"/>
          </p:cNvPicPr>
          <p:nvPr/>
        </p:nvPicPr>
        <p:blipFill>
          <a:blip r:embed="rId9"/>
          <a:stretch>
            <a:fillRect/>
          </a:stretch>
        </p:blipFill>
        <p:spPr>
          <a:xfrm>
            <a:off x="10659765" y="2958895"/>
            <a:ext cx="1051822" cy="1027642"/>
          </a:xfrm>
          <a:prstGeom prst="rect">
            <a:avLst/>
          </a:prstGeom>
        </p:spPr>
      </p:pic>
      <p:pic>
        <p:nvPicPr>
          <p:cNvPr id="16" name="Picture 15">
            <a:extLst>
              <a:ext uri="{FF2B5EF4-FFF2-40B4-BE49-F238E27FC236}">
                <a16:creationId xmlns:a16="http://schemas.microsoft.com/office/drawing/2014/main" id="{B292945C-C4E5-0042-ADE3-F3E47D5E8B07}"/>
              </a:ext>
            </a:extLst>
          </p:cNvPr>
          <p:cNvPicPr>
            <a:picLocks noChangeAspect="1"/>
          </p:cNvPicPr>
          <p:nvPr/>
        </p:nvPicPr>
        <p:blipFill>
          <a:blip r:embed="rId10"/>
          <a:stretch>
            <a:fillRect/>
          </a:stretch>
        </p:blipFill>
        <p:spPr>
          <a:xfrm>
            <a:off x="9648523" y="369618"/>
            <a:ext cx="950009" cy="735224"/>
          </a:xfrm>
          <a:prstGeom prst="rect">
            <a:avLst/>
          </a:prstGeom>
        </p:spPr>
      </p:pic>
      <p:pic>
        <p:nvPicPr>
          <p:cNvPr id="17" name="Picture 16">
            <a:extLst>
              <a:ext uri="{FF2B5EF4-FFF2-40B4-BE49-F238E27FC236}">
                <a16:creationId xmlns:a16="http://schemas.microsoft.com/office/drawing/2014/main" id="{46EEE09A-9604-464D-992A-B6C2030CCD62}"/>
              </a:ext>
            </a:extLst>
          </p:cNvPr>
          <p:cNvPicPr>
            <a:picLocks noChangeAspect="1"/>
          </p:cNvPicPr>
          <p:nvPr/>
        </p:nvPicPr>
        <p:blipFill>
          <a:blip r:embed="rId11"/>
          <a:stretch>
            <a:fillRect/>
          </a:stretch>
        </p:blipFill>
        <p:spPr>
          <a:xfrm>
            <a:off x="11152708" y="5612492"/>
            <a:ext cx="736062" cy="730028"/>
          </a:xfrm>
          <a:prstGeom prst="rect">
            <a:avLst/>
          </a:prstGeom>
        </p:spPr>
      </p:pic>
      <p:pic>
        <p:nvPicPr>
          <p:cNvPr id="18" name="Picture 17">
            <a:extLst>
              <a:ext uri="{FF2B5EF4-FFF2-40B4-BE49-F238E27FC236}">
                <a16:creationId xmlns:a16="http://schemas.microsoft.com/office/drawing/2014/main" id="{766835DC-E06F-5A45-850D-791477CF3331}"/>
              </a:ext>
            </a:extLst>
          </p:cNvPr>
          <p:cNvPicPr>
            <a:picLocks noChangeAspect="1"/>
          </p:cNvPicPr>
          <p:nvPr/>
        </p:nvPicPr>
        <p:blipFill>
          <a:blip r:embed="rId12"/>
          <a:stretch>
            <a:fillRect/>
          </a:stretch>
        </p:blipFill>
        <p:spPr>
          <a:xfrm>
            <a:off x="1217705" y="5506518"/>
            <a:ext cx="1176476" cy="1053307"/>
          </a:xfrm>
          <a:prstGeom prst="rect">
            <a:avLst/>
          </a:prstGeom>
        </p:spPr>
      </p:pic>
      <p:pic>
        <p:nvPicPr>
          <p:cNvPr id="19" name="Picture 18">
            <a:extLst>
              <a:ext uri="{FF2B5EF4-FFF2-40B4-BE49-F238E27FC236}">
                <a16:creationId xmlns:a16="http://schemas.microsoft.com/office/drawing/2014/main" id="{6960E64A-2B1C-6F43-9C1F-F4FE524F7580}"/>
              </a:ext>
            </a:extLst>
          </p:cNvPr>
          <p:cNvPicPr>
            <a:picLocks noChangeAspect="1"/>
          </p:cNvPicPr>
          <p:nvPr/>
        </p:nvPicPr>
        <p:blipFill>
          <a:blip r:embed="rId13"/>
          <a:stretch>
            <a:fillRect/>
          </a:stretch>
        </p:blipFill>
        <p:spPr>
          <a:xfrm>
            <a:off x="235347" y="4822025"/>
            <a:ext cx="1315083" cy="576474"/>
          </a:xfrm>
          <a:prstGeom prst="rect">
            <a:avLst/>
          </a:prstGeom>
        </p:spPr>
      </p:pic>
    </p:spTree>
    <p:extLst>
      <p:ext uri="{BB962C8B-B14F-4D97-AF65-F5344CB8AC3E}">
        <p14:creationId xmlns:p14="http://schemas.microsoft.com/office/powerpoint/2010/main" val="5487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9CCA6-23C7-9231-9CDE-C17EA5AB93DA}"/>
              </a:ext>
            </a:extLst>
          </p:cNvPr>
          <p:cNvSpPr/>
          <p:nvPr/>
        </p:nvSpPr>
        <p:spPr>
          <a:xfrm>
            <a:off x="0" y="0"/>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LT"/>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50028C8E-BE0E-C942-AD1A-4081E1BE8B11}"/>
              </a:ext>
            </a:extLst>
          </p:cNvPr>
          <p:cNvSpPr txBox="1"/>
          <p:nvPr/>
        </p:nvSpPr>
        <p:spPr>
          <a:xfrm>
            <a:off x="4659430" y="950192"/>
            <a:ext cx="2873138" cy="719171"/>
          </a:xfrm>
          <a:prstGeom prst="rect">
            <a:avLst/>
          </a:prstGeom>
          <a:noFill/>
        </p:spPr>
        <p:txBody>
          <a:bodyPr wrap="square" lIns="91440" tIns="45720" rIns="91440" bIns="45720" anchor="t">
            <a:spAutoFit/>
          </a:bodyPr>
          <a:lstStyle/>
          <a:p>
            <a:pPr algn="ctr">
              <a:lnSpc>
                <a:spcPct val="90000"/>
              </a:lnSpc>
              <a:spcBef>
                <a:spcPts val="1000"/>
              </a:spcBef>
            </a:pPr>
            <a:r>
              <a:rPr lang="lt-LT" dirty="0">
                <a:latin typeface="Gordita Medium" pitchFamily="2" charset="77"/>
                <a:cs typeface="Gordita Medium" pitchFamily="2" charset="77"/>
              </a:rPr>
              <a:t>14 centrų</a:t>
            </a:r>
          </a:p>
          <a:p>
            <a:pPr algn="ctr">
              <a:lnSpc>
                <a:spcPct val="90000"/>
              </a:lnSpc>
              <a:spcBef>
                <a:spcPts val="1000"/>
              </a:spcBef>
            </a:pPr>
            <a:endParaRPr lang="en-US" dirty="0"/>
          </a:p>
        </p:txBody>
      </p:sp>
      <p:sp>
        <p:nvSpPr>
          <p:cNvPr id="29" name="TextBox 28">
            <a:extLst>
              <a:ext uri="{FF2B5EF4-FFF2-40B4-BE49-F238E27FC236}">
                <a16:creationId xmlns:a16="http://schemas.microsoft.com/office/drawing/2014/main" id="{A1F2B1FE-C81A-6A4D-8049-8449CF6ABE54}"/>
              </a:ext>
            </a:extLst>
          </p:cNvPr>
          <p:cNvSpPr txBox="1"/>
          <p:nvPr/>
        </p:nvSpPr>
        <p:spPr>
          <a:xfrm>
            <a:off x="3600094" y="383170"/>
            <a:ext cx="4991811" cy="646331"/>
          </a:xfrm>
          <a:prstGeom prst="rect">
            <a:avLst/>
          </a:prstGeom>
          <a:noFill/>
        </p:spPr>
        <p:txBody>
          <a:bodyPr wrap="square" lIns="91440" tIns="45720" rIns="91440" bIns="45720" anchor="t">
            <a:spAutoFit/>
          </a:bodyPr>
          <a:lstStyle/>
          <a:p>
            <a:pPr algn="ctr"/>
            <a:r>
              <a:rPr lang="lt-LT" sz="3600" dirty="0">
                <a:latin typeface="Gordita Medium" pitchFamily="2" charset="77"/>
                <a:cs typeface="Gordita Medium" pitchFamily="2" charset="77"/>
              </a:rPr>
              <a:t>Karjeros centrų tinklas</a:t>
            </a:r>
            <a:endParaRPr lang="lt-LT" sz="3600" dirty="0"/>
          </a:p>
        </p:txBody>
      </p:sp>
      <p:grpSp>
        <p:nvGrpSpPr>
          <p:cNvPr id="8" name="Group 7">
            <a:extLst>
              <a:ext uri="{FF2B5EF4-FFF2-40B4-BE49-F238E27FC236}">
                <a16:creationId xmlns:a16="http://schemas.microsoft.com/office/drawing/2014/main" id="{9DF261FF-35B8-BC46-8E04-D07D5AD6DFF3}"/>
              </a:ext>
            </a:extLst>
          </p:cNvPr>
          <p:cNvGrpSpPr/>
          <p:nvPr/>
        </p:nvGrpSpPr>
        <p:grpSpPr>
          <a:xfrm>
            <a:off x="0" y="216252"/>
            <a:ext cx="12216245" cy="6476387"/>
            <a:chOff x="-12370" y="816146"/>
            <a:chExt cx="12216245" cy="6476387"/>
          </a:xfrm>
        </p:grpSpPr>
        <p:grpSp>
          <p:nvGrpSpPr>
            <p:cNvPr id="25" name="Group 24">
              <a:extLst>
                <a:ext uri="{FF2B5EF4-FFF2-40B4-BE49-F238E27FC236}">
                  <a16:creationId xmlns:a16="http://schemas.microsoft.com/office/drawing/2014/main" id="{665A8139-6209-3441-A9C9-E0553EF40F8A}"/>
                </a:ext>
              </a:extLst>
            </p:cNvPr>
            <p:cNvGrpSpPr/>
            <p:nvPr/>
          </p:nvGrpSpPr>
          <p:grpSpPr>
            <a:xfrm>
              <a:off x="36" y="816146"/>
              <a:ext cx="12203839" cy="6476387"/>
              <a:chOff x="36" y="816146"/>
              <a:chExt cx="12203839" cy="6476387"/>
            </a:xfrm>
          </p:grpSpPr>
          <p:pic>
            <p:nvPicPr>
              <p:cNvPr id="11" name="Picture 10">
                <a:extLst>
                  <a:ext uri="{FF2B5EF4-FFF2-40B4-BE49-F238E27FC236}">
                    <a16:creationId xmlns:a16="http://schemas.microsoft.com/office/drawing/2014/main" id="{66B75F54-1F0F-3C4E-83F5-AB9436452EB8}"/>
                  </a:ext>
                </a:extLst>
              </p:cNvPr>
              <p:cNvPicPr>
                <a:picLocks noChangeAspect="1"/>
              </p:cNvPicPr>
              <p:nvPr/>
            </p:nvPicPr>
            <p:blipFill rotWithShape="1">
              <a:blip r:embed="rId4"/>
              <a:srcRect l="479" t="-9072" r="43752" b="9072"/>
              <a:stretch/>
            </p:blipFill>
            <p:spPr>
              <a:xfrm>
                <a:off x="10307782" y="816146"/>
                <a:ext cx="1896093" cy="3493795"/>
              </a:xfrm>
              <a:prstGeom prst="rect">
                <a:avLst/>
              </a:prstGeom>
            </p:spPr>
          </p:pic>
          <p:pic>
            <p:nvPicPr>
              <p:cNvPr id="12" name="Picture 11">
                <a:extLst>
                  <a:ext uri="{FF2B5EF4-FFF2-40B4-BE49-F238E27FC236}">
                    <a16:creationId xmlns:a16="http://schemas.microsoft.com/office/drawing/2014/main" id="{9D22C47C-C8B3-7F48-903A-2F8BC7C424A2}"/>
                  </a:ext>
                </a:extLst>
              </p:cNvPr>
              <p:cNvPicPr>
                <a:picLocks noChangeAspect="1"/>
              </p:cNvPicPr>
              <p:nvPr/>
            </p:nvPicPr>
            <p:blipFill rotWithShape="1">
              <a:blip r:embed="rId5"/>
              <a:srcRect l="-52845" t="39401" r="50000" b="-28902"/>
              <a:stretch/>
            </p:blipFill>
            <p:spPr>
              <a:xfrm rot="10800000">
                <a:off x="36" y="5641413"/>
                <a:ext cx="2230546" cy="1252800"/>
              </a:xfrm>
              <a:prstGeom prst="rect">
                <a:avLst/>
              </a:prstGeom>
            </p:spPr>
          </p:pic>
          <p:pic>
            <p:nvPicPr>
              <p:cNvPr id="16" name="Picture 15">
                <a:extLst>
                  <a:ext uri="{FF2B5EF4-FFF2-40B4-BE49-F238E27FC236}">
                    <a16:creationId xmlns:a16="http://schemas.microsoft.com/office/drawing/2014/main" id="{687B1E3B-7E21-3E42-A031-78012197AAEA}"/>
                  </a:ext>
                </a:extLst>
              </p:cNvPr>
              <p:cNvPicPr>
                <a:picLocks noChangeAspect="1"/>
              </p:cNvPicPr>
              <p:nvPr/>
            </p:nvPicPr>
            <p:blipFill rotWithShape="1">
              <a:blip r:embed="rId6"/>
              <a:srcRect l="42961"/>
              <a:stretch/>
            </p:blipFill>
            <p:spPr>
              <a:xfrm rot="10800000">
                <a:off x="10675748" y="4562015"/>
                <a:ext cx="1515588" cy="2730518"/>
              </a:xfrm>
              <a:prstGeom prst="rect">
                <a:avLst/>
              </a:prstGeom>
            </p:spPr>
          </p:pic>
        </p:grpSp>
        <p:pic>
          <p:nvPicPr>
            <p:cNvPr id="6" name="Picture 5" descr="A person holding a microphone&#10;&#10;Description automatically generated">
              <a:extLst>
                <a:ext uri="{FF2B5EF4-FFF2-40B4-BE49-F238E27FC236}">
                  <a16:creationId xmlns:a16="http://schemas.microsoft.com/office/drawing/2014/main" id="{AEF8E68B-61E4-434B-BD02-F72C81E57EE1}"/>
                </a:ext>
              </a:extLst>
            </p:cNvPr>
            <p:cNvPicPr>
              <a:picLocks noChangeAspect="1"/>
            </p:cNvPicPr>
            <p:nvPr/>
          </p:nvPicPr>
          <p:blipFill rotWithShape="1">
            <a:blip r:embed="rId7"/>
            <a:srcRect l="41524"/>
            <a:stretch/>
          </p:blipFill>
          <p:spPr>
            <a:xfrm>
              <a:off x="-12370" y="1029501"/>
              <a:ext cx="1707101" cy="1048681"/>
            </a:xfrm>
            <a:prstGeom prst="rect">
              <a:avLst/>
            </a:prstGeom>
          </p:spPr>
        </p:pic>
      </p:grpSp>
      <p:pic>
        <p:nvPicPr>
          <p:cNvPr id="10" name="Picture 9">
            <a:extLst>
              <a:ext uri="{FF2B5EF4-FFF2-40B4-BE49-F238E27FC236}">
                <a16:creationId xmlns:a16="http://schemas.microsoft.com/office/drawing/2014/main" id="{9A65F1D3-63D7-CE43-3F89-F7AC297018D2}"/>
              </a:ext>
            </a:extLst>
          </p:cNvPr>
          <p:cNvPicPr>
            <a:picLocks noChangeAspect="1"/>
          </p:cNvPicPr>
          <p:nvPr/>
        </p:nvPicPr>
        <p:blipFill>
          <a:blip r:embed="rId8"/>
          <a:stretch>
            <a:fillRect/>
          </a:stretch>
        </p:blipFill>
        <p:spPr>
          <a:xfrm>
            <a:off x="2192509" y="1458574"/>
            <a:ext cx="6915100" cy="5220900"/>
          </a:xfrm>
          <a:prstGeom prst="rect">
            <a:avLst/>
          </a:prstGeom>
        </p:spPr>
      </p:pic>
      <p:pic>
        <p:nvPicPr>
          <p:cNvPr id="3" name="Picture 2">
            <a:extLst>
              <a:ext uri="{FF2B5EF4-FFF2-40B4-BE49-F238E27FC236}">
                <a16:creationId xmlns:a16="http://schemas.microsoft.com/office/drawing/2014/main" id="{AEF4AF10-6B59-B996-444E-916F51AC6698}"/>
              </a:ext>
            </a:extLst>
          </p:cNvPr>
          <p:cNvPicPr>
            <a:picLocks noChangeAspect="1"/>
          </p:cNvPicPr>
          <p:nvPr/>
        </p:nvPicPr>
        <p:blipFill>
          <a:blip r:embed="rId9"/>
          <a:stretch>
            <a:fillRect/>
          </a:stretch>
        </p:blipFill>
        <p:spPr>
          <a:xfrm>
            <a:off x="8042975" y="5155218"/>
            <a:ext cx="2154007" cy="401012"/>
          </a:xfrm>
          <a:prstGeom prst="rect">
            <a:avLst/>
          </a:prstGeom>
        </p:spPr>
      </p:pic>
      <p:pic>
        <p:nvPicPr>
          <p:cNvPr id="13" name="Picture 12">
            <a:extLst>
              <a:ext uri="{FF2B5EF4-FFF2-40B4-BE49-F238E27FC236}">
                <a16:creationId xmlns:a16="http://schemas.microsoft.com/office/drawing/2014/main" id="{5D3F8702-CEA7-AB80-6AFC-A731CA8E6B57}"/>
              </a:ext>
            </a:extLst>
          </p:cNvPr>
          <p:cNvPicPr>
            <a:picLocks noChangeAspect="1"/>
          </p:cNvPicPr>
          <p:nvPr/>
        </p:nvPicPr>
        <p:blipFill>
          <a:blip r:embed="rId10"/>
          <a:stretch>
            <a:fillRect/>
          </a:stretch>
        </p:blipFill>
        <p:spPr>
          <a:xfrm>
            <a:off x="2685076" y="2464638"/>
            <a:ext cx="251404" cy="597648"/>
          </a:xfrm>
          <a:prstGeom prst="rect">
            <a:avLst/>
          </a:prstGeom>
        </p:spPr>
      </p:pic>
      <p:pic>
        <p:nvPicPr>
          <p:cNvPr id="14" name="Picture 13">
            <a:extLst>
              <a:ext uri="{FF2B5EF4-FFF2-40B4-BE49-F238E27FC236}">
                <a16:creationId xmlns:a16="http://schemas.microsoft.com/office/drawing/2014/main" id="{F66F7E46-3977-EE74-6293-F4E31F56477C}"/>
              </a:ext>
            </a:extLst>
          </p:cNvPr>
          <p:cNvPicPr>
            <a:picLocks noChangeAspect="1"/>
          </p:cNvPicPr>
          <p:nvPr/>
        </p:nvPicPr>
        <p:blipFill>
          <a:blip r:embed="rId10"/>
          <a:stretch>
            <a:fillRect/>
          </a:stretch>
        </p:blipFill>
        <p:spPr>
          <a:xfrm>
            <a:off x="3820316" y="1450360"/>
            <a:ext cx="251404" cy="597648"/>
          </a:xfrm>
          <a:prstGeom prst="rect">
            <a:avLst/>
          </a:prstGeom>
        </p:spPr>
      </p:pic>
      <p:pic>
        <p:nvPicPr>
          <p:cNvPr id="18" name="Picture 17">
            <a:extLst>
              <a:ext uri="{FF2B5EF4-FFF2-40B4-BE49-F238E27FC236}">
                <a16:creationId xmlns:a16="http://schemas.microsoft.com/office/drawing/2014/main" id="{6ED1B2DA-5C1F-1312-5EE3-A2D960983DE1}"/>
              </a:ext>
            </a:extLst>
          </p:cNvPr>
          <p:cNvPicPr>
            <a:picLocks noChangeAspect="1"/>
          </p:cNvPicPr>
          <p:nvPr/>
        </p:nvPicPr>
        <p:blipFill>
          <a:blip r:embed="rId10"/>
          <a:stretch>
            <a:fillRect/>
          </a:stretch>
        </p:blipFill>
        <p:spPr>
          <a:xfrm>
            <a:off x="4818894" y="2098436"/>
            <a:ext cx="242155" cy="575660"/>
          </a:xfrm>
          <a:prstGeom prst="rect">
            <a:avLst/>
          </a:prstGeom>
        </p:spPr>
      </p:pic>
      <p:pic>
        <p:nvPicPr>
          <p:cNvPr id="19" name="Picture 18">
            <a:extLst>
              <a:ext uri="{FF2B5EF4-FFF2-40B4-BE49-F238E27FC236}">
                <a16:creationId xmlns:a16="http://schemas.microsoft.com/office/drawing/2014/main" id="{4B71AA9C-CF4A-2E6A-7CE2-E722113E487D}"/>
              </a:ext>
            </a:extLst>
          </p:cNvPr>
          <p:cNvPicPr>
            <a:picLocks noChangeAspect="1"/>
          </p:cNvPicPr>
          <p:nvPr/>
        </p:nvPicPr>
        <p:blipFill>
          <a:blip r:embed="rId10"/>
          <a:stretch>
            <a:fillRect/>
          </a:stretch>
        </p:blipFill>
        <p:spPr>
          <a:xfrm>
            <a:off x="6232950" y="2449020"/>
            <a:ext cx="242155" cy="575660"/>
          </a:xfrm>
          <a:prstGeom prst="rect">
            <a:avLst/>
          </a:prstGeom>
        </p:spPr>
      </p:pic>
      <p:pic>
        <p:nvPicPr>
          <p:cNvPr id="20" name="Picture 19">
            <a:extLst>
              <a:ext uri="{FF2B5EF4-FFF2-40B4-BE49-F238E27FC236}">
                <a16:creationId xmlns:a16="http://schemas.microsoft.com/office/drawing/2014/main" id="{8EA65803-DA6C-86F8-7613-B0A6DF4F1568}"/>
              </a:ext>
            </a:extLst>
          </p:cNvPr>
          <p:cNvPicPr>
            <a:picLocks noChangeAspect="1"/>
          </p:cNvPicPr>
          <p:nvPr/>
        </p:nvPicPr>
        <p:blipFill>
          <a:blip r:embed="rId10"/>
          <a:stretch>
            <a:fillRect/>
          </a:stretch>
        </p:blipFill>
        <p:spPr>
          <a:xfrm>
            <a:off x="3940366" y="3091987"/>
            <a:ext cx="242155" cy="575660"/>
          </a:xfrm>
          <a:prstGeom prst="rect">
            <a:avLst/>
          </a:prstGeom>
        </p:spPr>
      </p:pic>
      <p:pic>
        <p:nvPicPr>
          <p:cNvPr id="21" name="Picture 20">
            <a:extLst>
              <a:ext uri="{FF2B5EF4-FFF2-40B4-BE49-F238E27FC236}">
                <a16:creationId xmlns:a16="http://schemas.microsoft.com/office/drawing/2014/main" id="{7F0B92C6-92FB-BEB2-EB28-A895FB21B733}"/>
              </a:ext>
            </a:extLst>
          </p:cNvPr>
          <p:cNvPicPr>
            <a:picLocks noChangeAspect="1"/>
          </p:cNvPicPr>
          <p:nvPr/>
        </p:nvPicPr>
        <p:blipFill>
          <a:blip r:embed="rId10"/>
          <a:stretch>
            <a:fillRect/>
          </a:stretch>
        </p:blipFill>
        <p:spPr>
          <a:xfrm>
            <a:off x="7494262" y="2853340"/>
            <a:ext cx="242155" cy="575660"/>
          </a:xfrm>
          <a:prstGeom prst="rect">
            <a:avLst/>
          </a:prstGeom>
        </p:spPr>
      </p:pic>
      <p:pic>
        <p:nvPicPr>
          <p:cNvPr id="22" name="Picture 21">
            <a:extLst>
              <a:ext uri="{FF2B5EF4-FFF2-40B4-BE49-F238E27FC236}">
                <a16:creationId xmlns:a16="http://schemas.microsoft.com/office/drawing/2014/main" id="{D7A52A1C-345A-645B-61E3-F639E28FEB08}"/>
              </a:ext>
            </a:extLst>
          </p:cNvPr>
          <p:cNvPicPr>
            <a:picLocks noChangeAspect="1"/>
          </p:cNvPicPr>
          <p:nvPr/>
        </p:nvPicPr>
        <p:blipFill>
          <a:blip r:embed="rId10"/>
          <a:stretch>
            <a:fillRect/>
          </a:stretch>
        </p:blipFill>
        <p:spPr>
          <a:xfrm>
            <a:off x="7115332" y="4542662"/>
            <a:ext cx="242155" cy="575660"/>
          </a:xfrm>
          <a:prstGeom prst="rect">
            <a:avLst/>
          </a:prstGeom>
        </p:spPr>
      </p:pic>
      <p:pic>
        <p:nvPicPr>
          <p:cNvPr id="23" name="Picture 22">
            <a:extLst>
              <a:ext uri="{FF2B5EF4-FFF2-40B4-BE49-F238E27FC236}">
                <a16:creationId xmlns:a16="http://schemas.microsoft.com/office/drawing/2014/main" id="{3F8A0BFF-FDE8-2296-D126-C2B75F5E5BD6}"/>
              </a:ext>
            </a:extLst>
          </p:cNvPr>
          <p:cNvPicPr>
            <a:picLocks noChangeAspect="1"/>
          </p:cNvPicPr>
          <p:nvPr/>
        </p:nvPicPr>
        <p:blipFill>
          <a:blip r:embed="rId10"/>
          <a:stretch>
            <a:fillRect/>
          </a:stretch>
        </p:blipFill>
        <p:spPr>
          <a:xfrm>
            <a:off x="5880915" y="5320840"/>
            <a:ext cx="242155" cy="575660"/>
          </a:xfrm>
          <a:prstGeom prst="rect">
            <a:avLst/>
          </a:prstGeom>
        </p:spPr>
      </p:pic>
      <p:pic>
        <p:nvPicPr>
          <p:cNvPr id="24" name="Picture 23">
            <a:extLst>
              <a:ext uri="{FF2B5EF4-FFF2-40B4-BE49-F238E27FC236}">
                <a16:creationId xmlns:a16="http://schemas.microsoft.com/office/drawing/2014/main" id="{3E9C3A3B-959E-A674-8442-ED99FF4E05EE}"/>
              </a:ext>
            </a:extLst>
          </p:cNvPr>
          <p:cNvPicPr>
            <a:picLocks noChangeAspect="1"/>
          </p:cNvPicPr>
          <p:nvPr/>
        </p:nvPicPr>
        <p:blipFill>
          <a:blip r:embed="rId10"/>
          <a:stretch>
            <a:fillRect/>
          </a:stretch>
        </p:blipFill>
        <p:spPr>
          <a:xfrm>
            <a:off x="4903726" y="4577855"/>
            <a:ext cx="242155" cy="575660"/>
          </a:xfrm>
          <a:prstGeom prst="rect">
            <a:avLst/>
          </a:prstGeom>
        </p:spPr>
      </p:pic>
      <p:pic>
        <p:nvPicPr>
          <p:cNvPr id="26" name="Picture 25">
            <a:extLst>
              <a:ext uri="{FF2B5EF4-FFF2-40B4-BE49-F238E27FC236}">
                <a16:creationId xmlns:a16="http://schemas.microsoft.com/office/drawing/2014/main" id="{8DCD3F75-EA16-DC10-7F3B-6E3C37ACB813}"/>
              </a:ext>
            </a:extLst>
          </p:cNvPr>
          <p:cNvPicPr>
            <a:picLocks noChangeAspect="1"/>
          </p:cNvPicPr>
          <p:nvPr/>
        </p:nvPicPr>
        <p:blipFill>
          <a:blip r:embed="rId10"/>
          <a:stretch>
            <a:fillRect/>
          </a:stretch>
        </p:blipFill>
        <p:spPr>
          <a:xfrm>
            <a:off x="5673004" y="3756765"/>
            <a:ext cx="242155" cy="575660"/>
          </a:xfrm>
          <a:prstGeom prst="rect">
            <a:avLst/>
          </a:prstGeom>
        </p:spPr>
      </p:pic>
      <p:pic>
        <p:nvPicPr>
          <p:cNvPr id="27" name="Picture 26">
            <a:extLst>
              <a:ext uri="{FF2B5EF4-FFF2-40B4-BE49-F238E27FC236}">
                <a16:creationId xmlns:a16="http://schemas.microsoft.com/office/drawing/2014/main" id="{A05A76B1-91B5-0198-2226-92B6662628FB}"/>
              </a:ext>
            </a:extLst>
          </p:cNvPr>
          <p:cNvPicPr>
            <a:picLocks noChangeAspect="1"/>
          </p:cNvPicPr>
          <p:nvPr/>
        </p:nvPicPr>
        <p:blipFill>
          <a:blip r:embed="rId10"/>
          <a:stretch>
            <a:fillRect/>
          </a:stretch>
        </p:blipFill>
        <p:spPr>
          <a:xfrm>
            <a:off x="6061059" y="3636537"/>
            <a:ext cx="242155" cy="575660"/>
          </a:xfrm>
          <a:prstGeom prst="rect">
            <a:avLst/>
          </a:prstGeom>
        </p:spPr>
      </p:pic>
      <p:pic>
        <p:nvPicPr>
          <p:cNvPr id="28" name="Picture 27">
            <a:extLst>
              <a:ext uri="{FF2B5EF4-FFF2-40B4-BE49-F238E27FC236}">
                <a16:creationId xmlns:a16="http://schemas.microsoft.com/office/drawing/2014/main" id="{FB2F9C0F-8BB5-E96A-5CF5-4A0ED8FA6263}"/>
              </a:ext>
            </a:extLst>
          </p:cNvPr>
          <p:cNvPicPr>
            <a:picLocks noChangeAspect="1"/>
          </p:cNvPicPr>
          <p:nvPr/>
        </p:nvPicPr>
        <p:blipFill>
          <a:blip r:embed="rId10"/>
          <a:stretch>
            <a:fillRect/>
          </a:stretch>
        </p:blipFill>
        <p:spPr>
          <a:xfrm>
            <a:off x="5518840" y="3058350"/>
            <a:ext cx="242155" cy="575660"/>
          </a:xfrm>
          <a:prstGeom prst="rect">
            <a:avLst/>
          </a:prstGeom>
        </p:spPr>
      </p:pic>
    </p:spTree>
    <p:extLst>
      <p:ext uri="{BB962C8B-B14F-4D97-AF65-F5344CB8AC3E}">
        <p14:creationId xmlns:p14="http://schemas.microsoft.com/office/powerpoint/2010/main" val="354698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67290-B35F-92A0-F1E0-F6AA19F2E2E2}"/>
              </a:ext>
            </a:extLst>
          </p:cNvPr>
          <p:cNvSpPr/>
          <p:nvPr/>
        </p:nvSpPr>
        <p:spPr>
          <a:xfrm>
            <a:off x="0" y="0"/>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LT"/>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29" name="TextBox 28">
            <a:extLst>
              <a:ext uri="{FF2B5EF4-FFF2-40B4-BE49-F238E27FC236}">
                <a16:creationId xmlns:a16="http://schemas.microsoft.com/office/drawing/2014/main" id="{A1F2B1FE-C81A-6A4D-8049-8449CF6ABE54}"/>
              </a:ext>
            </a:extLst>
          </p:cNvPr>
          <p:cNvSpPr txBox="1"/>
          <p:nvPr/>
        </p:nvSpPr>
        <p:spPr>
          <a:xfrm>
            <a:off x="4231466" y="383169"/>
            <a:ext cx="3729068" cy="646331"/>
          </a:xfrm>
          <a:prstGeom prst="rect">
            <a:avLst/>
          </a:prstGeom>
          <a:noFill/>
        </p:spPr>
        <p:txBody>
          <a:bodyPr wrap="square" lIns="91440" tIns="45720" rIns="91440" bIns="45720" anchor="t">
            <a:spAutoFit/>
          </a:bodyPr>
          <a:lstStyle/>
          <a:p>
            <a:r>
              <a:rPr lang="lt-LT" sz="3600" dirty="0">
                <a:latin typeface="Gordita Medium" pitchFamily="2" charset="77"/>
                <a:cs typeface="Gordita Medium" pitchFamily="2" charset="77"/>
              </a:rPr>
              <a:t>Tikslinės grupės</a:t>
            </a:r>
          </a:p>
        </p:txBody>
      </p:sp>
      <p:sp>
        <p:nvSpPr>
          <p:cNvPr id="10" name="Turinio vietos rezervavimo ženklas 13">
            <a:extLst>
              <a:ext uri="{FF2B5EF4-FFF2-40B4-BE49-F238E27FC236}">
                <a16:creationId xmlns:a16="http://schemas.microsoft.com/office/drawing/2014/main" id="{B477FBE9-8CF2-69C6-E1ED-4EF530FE3B43}"/>
              </a:ext>
            </a:extLst>
          </p:cNvPr>
          <p:cNvSpPr>
            <a:spLocks noGrp="1"/>
          </p:cNvSpPr>
          <p:nvPr>
            <p:ph idx="1"/>
          </p:nvPr>
        </p:nvSpPr>
        <p:spPr>
          <a:xfrm>
            <a:off x="708164" y="4367986"/>
            <a:ext cx="1733438" cy="1116753"/>
          </a:xfrm>
        </p:spPr>
        <p:txBody>
          <a:bodyPr>
            <a:normAutofit/>
          </a:bodyPr>
          <a:lstStyle/>
          <a:p>
            <a:pPr marL="0" indent="0" algn="ctr">
              <a:buNone/>
            </a:pPr>
            <a:r>
              <a:rPr lang="lt-LT" sz="1400" i="0" u="none" strike="noStrike" cap="none" dirty="0">
                <a:latin typeface="Gordita" pitchFamily="2" charset="77"/>
                <a:ea typeface="Arial"/>
                <a:cs typeface="Gordita" pitchFamily="2" charset="77"/>
                <a:sym typeface="Arial"/>
              </a:rPr>
              <a:t>Bendrojo ugdymo mokyklų 8-12 kl. mokiniai</a:t>
            </a:r>
          </a:p>
          <a:p>
            <a:pPr algn="l"/>
            <a:endParaRPr lang="lt-LT" sz="1400" dirty="0">
              <a:latin typeface="Gordita" pitchFamily="2" charset="77"/>
              <a:cs typeface="Gordita" pitchFamily="2" charset="77"/>
            </a:endParaRPr>
          </a:p>
        </p:txBody>
      </p:sp>
      <p:sp>
        <p:nvSpPr>
          <p:cNvPr id="13" name="Turinio vietos rezervavimo ženklas 6">
            <a:extLst>
              <a:ext uri="{FF2B5EF4-FFF2-40B4-BE49-F238E27FC236}">
                <a16:creationId xmlns:a16="http://schemas.microsoft.com/office/drawing/2014/main" id="{E603973A-5857-6A3D-B758-E5CE2167EF46}"/>
              </a:ext>
            </a:extLst>
          </p:cNvPr>
          <p:cNvSpPr txBox="1">
            <a:spLocks/>
          </p:cNvSpPr>
          <p:nvPr/>
        </p:nvSpPr>
        <p:spPr>
          <a:xfrm>
            <a:off x="3024813" y="4365228"/>
            <a:ext cx="1617349" cy="967400"/>
          </a:xfrm>
          <a:prstGeom prst="rect">
            <a:avLst/>
          </a:prstGeom>
        </p:spPr>
        <p:txBody>
          <a:bodyPr vert="horz" lIns="91440" tIns="45720" rIns="91440" bIns="45720" rtlCol="0" anchor="ctr"/>
          <a:lstStyle>
            <a:defPPr>
              <a:defRPr lang="x-non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400" dirty="0">
                <a:solidFill>
                  <a:schemeClr val="tx1"/>
                </a:solidFill>
                <a:latin typeface="Gordita" pitchFamily="2" charset="77"/>
                <a:ea typeface="Arial"/>
                <a:cs typeface="Gordita" pitchFamily="2" charset="77"/>
                <a:sym typeface="Arial"/>
              </a:rPr>
              <a:t>Profesinio mokymo įstaigų mokiniai</a:t>
            </a:r>
          </a:p>
          <a:p>
            <a:endParaRPr lang="lt-LT" sz="1400" dirty="0">
              <a:latin typeface="Gordita" pitchFamily="2" charset="77"/>
              <a:cs typeface="Gordita" pitchFamily="2" charset="77"/>
            </a:endParaRPr>
          </a:p>
        </p:txBody>
      </p:sp>
      <p:sp>
        <p:nvSpPr>
          <p:cNvPr id="14" name="Turinio vietos rezervavimo ženklas 7">
            <a:extLst>
              <a:ext uri="{FF2B5EF4-FFF2-40B4-BE49-F238E27FC236}">
                <a16:creationId xmlns:a16="http://schemas.microsoft.com/office/drawing/2014/main" id="{36A41896-FAB7-F4CD-D2ED-63D84542A4DD}"/>
              </a:ext>
            </a:extLst>
          </p:cNvPr>
          <p:cNvSpPr txBox="1">
            <a:spLocks/>
          </p:cNvSpPr>
          <p:nvPr/>
        </p:nvSpPr>
        <p:spPr>
          <a:xfrm>
            <a:off x="5006359" y="4211312"/>
            <a:ext cx="2179281" cy="1273427"/>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solidFill>
                  <a:schemeClr val="tx1"/>
                </a:solidFill>
                <a:latin typeface="Gordita" pitchFamily="2" charset="77"/>
                <a:ea typeface="Arial"/>
                <a:cs typeface="Gordita" pitchFamily="2" charset="77"/>
                <a:sym typeface="Arial"/>
              </a:rPr>
              <a:t>Užimtumo tarnyboje registruoti bedarbiai </a:t>
            </a:r>
          </a:p>
          <a:p>
            <a:r>
              <a:rPr lang="lt-LT" sz="1400" dirty="0">
                <a:solidFill>
                  <a:schemeClr val="tx1"/>
                </a:solidFill>
                <a:latin typeface="Gordita" pitchFamily="2" charset="77"/>
                <a:ea typeface="Arial"/>
                <a:cs typeface="Gordita" pitchFamily="2" charset="77"/>
                <a:sym typeface="Arial"/>
              </a:rPr>
              <a:t>iki 29 m.</a:t>
            </a:r>
          </a:p>
          <a:p>
            <a:endParaRPr lang="lt-LT" sz="1400" dirty="0">
              <a:latin typeface="Gordita" pitchFamily="2" charset="77"/>
              <a:cs typeface="Gordita" pitchFamily="2" charset="77"/>
            </a:endParaRPr>
          </a:p>
        </p:txBody>
      </p:sp>
      <p:sp>
        <p:nvSpPr>
          <p:cNvPr id="17" name="Turinio vietos rezervavimo ženklas 8">
            <a:extLst>
              <a:ext uri="{FF2B5EF4-FFF2-40B4-BE49-F238E27FC236}">
                <a16:creationId xmlns:a16="http://schemas.microsoft.com/office/drawing/2014/main" id="{6D84241E-2E37-E942-118B-6D13CEE9C074}"/>
              </a:ext>
            </a:extLst>
          </p:cNvPr>
          <p:cNvSpPr txBox="1">
            <a:spLocks/>
          </p:cNvSpPr>
          <p:nvPr/>
        </p:nvSpPr>
        <p:spPr>
          <a:xfrm>
            <a:off x="7147712" y="4315519"/>
            <a:ext cx="2433084" cy="1088929"/>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400" dirty="0">
                <a:solidFill>
                  <a:schemeClr val="tx1"/>
                </a:solidFill>
                <a:latin typeface="Gordita" pitchFamily="2" charset="77"/>
                <a:cs typeface="Gordita" pitchFamily="2" charset="77"/>
              </a:rPr>
              <a:t>Neaktyvus jaunas</a:t>
            </a:r>
          </a:p>
          <a:p>
            <a:pPr algn="ctr"/>
            <a:r>
              <a:rPr lang="lt-LT" sz="1400" dirty="0">
                <a:solidFill>
                  <a:schemeClr val="tx1"/>
                </a:solidFill>
                <a:latin typeface="Gordita" pitchFamily="2" charset="77"/>
                <a:cs typeface="Gordita" pitchFamily="2" charset="77"/>
              </a:rPr>
              <a:t>žmogus (NEET)</a:t>
            </a:r>
          </a:p>
          <a:p>
            <a:pPr algn="l"/>
            <a:endParaRPr lang="lt-LT" sz="1400" b="1" dirty="0">
              <a:latin typeface="Gordita" pitchFamily="2" charset="77"/>
              <a:cs typeface="Gordita" pitchFamily="2" charset="77"/>
            </a:endParaRPr>
          </a:p>
          <a:p>
            <a:pPr algn="l"/>
            <a:endParaRPr lang="lt-LT" sz="1400" dirty="0">
              <a:latin typeface="Gordita" pitchFamily="2" charset="77"/>
              <a:cs typeface="Gordita" pitchFamily="2" charset="77"/>
            </a:endParaRPr>
          </a:p>
        </p:txBody>
      </p:sp>
      <p:sp>
        <p:nvSpPr>
          <p:cNvPr id="18" name="Turinio vietos rezervavimo ženklas 9">
            <a:extLst>
              <a:ext uri="{FF2B5EF4-FFF2-40B4-BE49-F238E27FC236}">
                <a16:creationId xmlns:a16="http://schemas.microsoft.com/office/drawing/2014/main" id="{0C75420D-DC79-2B5C-765F-2E5129F1E0D1}"/>
              </a:ext>
            </a:extLst>
          </p:cNvPr>
          <p:cNvSpPr txBox="1">
            <a:spLocks/>
          </p:cNvSpPr>
          <p:nvPr/>
        </p:nvSpPr>
        <p:spPr>
          <a:xfrm>
            <a:off x="9642444" y="4436810"/>
            <a:ext cx="2084187" cy="10479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sz="1400" dirty="0">
                <a:latin typeface="Gordita" pitchFamily="2" charset="77"/>
                <a:cs typeface="Gordita" pitchFamily="2" charset="77"/>
              </a:rPr>
              <a:t>~Dirbantis akyvus jaunimas (iki 29m.)</a:t>
            </a:r>
          </a:p>
          <a:p>
            <a:pPr marL="0" indent="0" algn="ctr">
              <a:buNone/>
            </a:pPr>
            <a:r>
              <a:rPr lang="lt-LT" sz="1400" dirty="0">
                <a:latin typeface="Gordita" pitchFamily="2" charset="77"/>
                <a:cs typeface="Gordita" pitchFamily="2" charset="77"/>
              </a:rPr>
              <a:t>Suaugusieji (dirbantys ir bedarbiai nuo 29 m.)</a:t>
            </a:r>
          </a:p>
          <a:p>
            <a:endParaRPr lang="lt-LT" sz="1400" b="1" dirty="0">
              <a:latin typeface="Gordita" pitchFamily="2" charset="77"/>
              <a:cs typeface="Gordita" pitchFamily="2" charset="77"/>
            </a:endParaRPr>
          </a:p>
          <a:p>
            <a:endParaRPr lang="lt-LT" sz="1400" b="1" dirty="0">
              <a:latin typeface="Gordita" pitchFamily="2" charset="77"/>
              <a:cs typeface="Gordita" pitchFamily="2" charset="77"/>
            </a:endParaRPr>
          </a:p>
          <a:p>
            <a:endParaRPr lang="lt-LT" sz="1400" b="1" dirty="0">
              <a:latin typeface="Gordita" pitchFamily="2" charset="77"/>
              <a:cs typeface="Gordita" pitchFamily="2" charset="77"/>
            </a:endParaRPr>
          </a:p>
          <a:p>
            <a:endParaRPr lang="lt-LT" sz="1400" dirty="0">
              <a:latin typeface="Gordita" pitchFamily="2" charset="77"/>
              <a:cs typeface="Gordita" pitchFamily="2" charset="77"/>
            </a:endParaRPr>
          </a:p>
        </p:txBody>
      </p:sp>
      <p:pic>
        <p:nvPicPr>
          <p:cNvPr id="7" name="Picture 6">
            <a:extLst>
              <a:ext uri="{FF2B5EF4-FFF2-40B4-BE49-F238E27FC236}">
                <a16:creationId xmlns:a16="http://schemas.microsoft.com/office/drawing/2014/main" id="{E2CBC957-402A-1C03-E2CB-DAF782EE0513}"/>
              </a:ext>
            </a:extLst>
          </p:cNvPr>
          <p:cNvPicPr>
            <a:picLocks noChangeAspect="1"/>
          </p:cNvPicPr>
          <p:nvPr/>
        </p:nvPicPr>
        <p:blipFill>
          <a:blip r:embed="rId4"/>
          <a:stretch>
            <a:fillRect/>
          </a:stretch>
        </p:blipFill>
        <p:spPr>
          <a:xfrm>
            <a:off x="3032170" y="2654948"/>
            <a:ext cx="1664453" cy="1367746"/>
          </a:xfrm>
          <a:prstGeom prst="rect">
            <a:avLst/>
          </a:prstGeom>
        </p:spPr>
      </p:pic>
      <p:pic>
        <p:nvPicPr>
          <p:cNvPr id="20" name="Picture 19" descr="A blue and black open book&#10;&#10;Description automatically generated">
            <a:extLst>
              <a:ext uri="{FF2B5EF4-FFF2-40B4-BE49-F238E27FC236}">
                <a16:creationId xmlns:a16="http://schemas.microsoft.com/office/drawing/2014/main" id="{07599FDE-0775-A71B-F531-47EA7D9884DD}"/>
              </a:ext>
            </a:extLst>
          </p:cNvPr>
          <p:cNvPicPr>
            <a:picLocks noChangeAspect="1"/>
          </p:cNvPicPr>
          <p:nvPr/>
        </p:nvPicPr>
        <p:blipFill>
          <a:blip r:embed="rId5"/>
          <a:stretch>
            <a:fillRect/>
          </a:stretch>
        </p:blipFill>
        <p:spPr>
          <a:xfrm>
            <a:off x="708163" y="2654948"/>
            <a:ext cx="1733439" cy="1216280"/>
          </a:xfrm>
          <a:prstGeom prst="rect">
            <a:avLst/>
          </a:prstGeom>
        </p:spPr>
      </p:pic>
      <p:pic>
        <p:nvPicPr>
          <p:cNvPr id="22" name="Picture 21" descr="A blue and white logo&#10;&#10;Description automatically generated">
            <a:extLst>
              <a:ext uri="{FF2B5EF4-FFF2-40B4-BE49-F238E27FC236}">
                <a16:creationId xmlns:a16="http://schemas.microsoft.com/office/drawing/2014/main" id="{A3BC7DB6-A857-4D47-8CCF-993E2E099C78}"/>
              </a:ext>
            </a:extLst>
          </p:cNvPr>
          <p:cNvPicPr>
            <a:picLocks noChangeAspect="1"/>
          </p:cNvPicPr>
          <p:nvPr/>
        </p:nvPicPr>
        <p:blipFill>
          <a:blip r:embed="rId6"/>
          <a:stretch>
            <a:fillRect/>
          </a:stretch>
        </p:blipFill>
        <p:spPr>
          <a:xfrm>
            <a:off x="5287192" y="2595196"/>
            <a:ext cx="1383575" cy="1427498"/>
          </a:xfrm>
          <a:prstGeom prst="rect">
            <a:avLst/>
          </a:prstGeom>
        </p:spPr>
      </p:pic>
      <p:pic>
        <p:nvPicPr>
          <p:cNvPr id="24" name="Picture 23" descr="A close-up of a briefcase&#10;&#10;Description automatically generated">
            <a:extLst>
              <a:ext uri="{FF2B5EF4-FFF2-40B4-BE49-F238E27FC236}">
                <a16:creationId xmlns:a16="http://schemas.microsoft.com/office/drawing/2014/main" id="{1C10F657-E78C-1636-E9D5-18C70953F9B0}"/>
              </a:ext>
            </a:extLst>
          </p:cNvPr>
          <p:cNvPicPr>
            <a:picLocks noChangeAspect="1"/>
          </p:cNvPicPr>
          <p:nvPr/>
        </p:nvPicPr>
        <p:blipFill>
          <a:blip r:embed="rId7"/>
          <a:stretch>
            <a:fillRect/>
          </a:stretch>
        </p:blipFill>
        <p:spPr>
          <a:xfrm>
            <a:off x="9767269" y="2388303"/>
            <a:ext cx="1716568" cy="1634392"/>
          </a:xfrm>
          <a:prstGeom prst="rect">
            <a:avLst/>
          </a:prstGeom>
        </p:spPr>
      </p:pic>
      <p:pic>
        <p:nvPicPr>
          <p:cNvPr id="27" name="Picture 26">
            <a:extLst>
              <a:ext uri="{FF2B5EF4-FFF2-40B4-BE49-F238E27FC236}">
                <a16:creationId xmlns:a16="http://schemas.microsoft.com/office/drawing/2014/main" id="{E707AA89-D9A2-EF37-CED6-EBF8F74FEBA7}"/>
              </a:ext>
            </a:extLst>
          </p:cNvPr>
          <p:cNvPicPr>
            <a:picLocks noChangeAspect="1"/>
          </p:cNvPicPr>
          <p:nvPr/>
        </p:nvPicPr>
        <p:blipFill>
          <a:blip r:embed="rId8"/>
          <a:stretch>
            <a:fillRect/>
          </a:stretch>
        </p:blipFill>
        <p:spPr>
          <a:xfrm>
            <a:off x="7603671" y="2581726"/>
            <a:ext cx="1491867" cy="1456062"/>
          </a:xfrm>
          <a:prstGeom prst="rect">
            <a:avLst/>
          </a:prstGeom>
        </p:spPr>
      </p:pic>
    </p:spTree>
    <p:extLst>
      <p:ext uri="{BB962C8B-B14F-4D97-AF65-F5344CB8AC3E}">
        <p14:creationId xmlns:p14="http://schemas.microsoft.com/office/powerpoint/2010/main" val="52125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67D76E-80AE-F4D5-7EA7-5415B844BB12}"/>
              </a:ext>
            </a:extLst>
          </p:cNvPr>
          <p:cNvSpPr/>
          <p:nvPr/>
        </p:nvSpPr>
        <p:spPr>
          <a:xfrm>
            <a:off x="0" y="0"/>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LT" dirty="0"/>
          </a:p>
        </p:txBody>
      </p:sp>
      <p:pic>
        <p:nvPicPr>
          <p:cNvPr id="9" name="Picture 8" descr="A white sheet with black text&#10;&#10;Description automatically generated">
            <a:extLst>
              <a:ext uri="{FF2B5EF4-FFF2-40B4-BE49-F238E27FC236}">
                <a16:creationId xmlns:a16="http://schemas.microsoft.com/office/drawing/2014/main" id="{36B2AD24-128F-A032-C680-F48BFB13BAF1}"/>
              </a:ext>
            </a:extLst>
          </p:cNvPr>
          <p:cNvPicPr>
            <a:picLocks noChangeAspect="1"/>
          </p:cNvPicPr>
          <p:nvPr/>
        </p:nvPicPr>
        <p:blipFill rotWithShape="1">
          <a:blip r:embed="rId3"/>
          <a:srcRect t="1505"/>
          <a:stretch/>
        </p:blipFill>
        <p:spPr>
          <a:xfrm>
            <a:off x="1775815" y="1727025"/>
            <a:ext cx="8640370" cy="4651292"/>
          </a:xfrm>
          <a:prstGeom prst="rect">
            <a:avLst/>
          </a:prstGeom>
        </p:spPr>
      </p:pic>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4"/>
          <a:stretch>
            <a:fillRect/>
          </a:stretch>
        </p:blipFill>
        <p:spPr>
          <a:xfrm>
            <a:off x="11534404" y="165361"/>
            <a:ext cx="354366" cy="626047"/>
          </a:xfrm>
          <a:prstGeom prst="rect">
            <a:avLst/>
          </a:prstGeom>
        </p:spPr>
      </p:pic>
      <p:sp>
        <p:nvSpPr>
          <p:cNvPr id="29" name="TextBox 28">
            <a:extLst>
              <a:ext uri="{FF2B5EF4-FFF2-40B4-BE49-F238E27FC236}">
                <a16:creationId xmlns:a16="http://schemas.microsoft.com/office/drawing/2014/main" id="{A1F2B1FE-C81A-6A4D-8049-8449CF6ABE54}"/>
              </a:ext>
            </a:extLst>
          </p:cNvPr>
          <p:cNvSpPr txBox="1"/>
          <p:nvPr/>
        </p:nvSpPr>
        <p:spPr>
          <a:xfrm>
            <a:off x="3038200" y="1009622"/>
            <a:ext cx="6215779" cy="369332"/>
          </a:xfrm>
          <a:prstGeom prst="rect">
            <a:avLst/>
          </a:prstGeom>
          <a:noFill/>
        </p:spPr>
        <p:txBody>
          <a:bodyPr wrap="square" lIns="91440" tIns="45720" rIns="91440" bIns="45720" anchor="t">
            <a:spAutoFit/>
          </a:bodyPr>
          <a:lstStyle/>
          <a:p>
            <a:r>
              <a:rPr lang="lt-LT" dirty="0">
                <a:latin typeface="Gordita Medium" pitchFamily="2" charset="77"/>
                <a:cs typeface="Gordita Medium" pitchFamily="2" charset="77"/>
              </a:rPr>
              <a:t>Paslaugų tinklelis. Užimtumo tarnyba / švietimo įstaigos</a:t>
            </a:r>
          </a:p>
        </p:txBody>
      </p:sp>
      <p:sp>
        <p:nvSpPr>
          <p:cNvPr id="2" name="TextBox 1">
            <a:extLst>
              <a:ext uri="{FF2B5EF4-FFF2-40B4-BE49-F238E27FC236}">
                <a16:creationId xmlns:a16="http://schemas.microsoft.com/office/drawing/2014/main" id="{7A93B239-965E-598E-EB07-933438971856}"/>
              </a:ext>
            </a:extLst>
          </p:cNvPr>
          <p:cNvSpPr txBox="1"/>
          <p:nvPr/>
        </p:nvSpPr>
        <p:spPr>
          <a:xfrm>
            <a:off x="4067384" y="383169"/>
            <a:ext cx="4057232" cy="646331"/>
          </a:xfrm>
          <a:prstGeom prst="rect">
            <a:avLst/>
          </a:prstGeom>
          <a:noFill/>
        </p:spPr>
        <p:txBody>
          <a:bodyPr wrap="square" lIns="91440" tIns="45720" rIns="91440" bIns="45720" anchor="t">
            <a:spAutoFit/>
          </a:bodyPr>
          <a:lstStyle/>
          <a:p>
            <a:r>
              <a:rPr lang="lt-LT" sz="3600" dirty="0">
                <a:latin typeface="Gordita Medium" pitchFamily="2" charset="77"/>
                <a:cs typeface="Gordita Medium" pitchFamily="2" charset="77"/>
              </a:rPr>
              <a:t> Ugdymas karjerai</a:t>
            </a:r>
          </a:p>
        </p:txBody>
      </p:sp>
      <p:sp>
        <p:nvSpPr>
          <p:cNvPr id="10" name="Rectangle 9">
            <a:extLst>
              <a:ext uri="{FF2B5EF4-FFF2-40B4-BE49-F238E27FC236}">
                <a16:creationId xmlns:a16="http://schemas.microsoft.com/office/drawing/2014/main" id="{4CFA1173-C757-76E4-0417-A837CA1A2388}"/>
              </a:ext>
            </a:extLst>
          </p:cNvPr>
          <p:cNvSpPr/>
          <p:nvPr/>
        </p:nvSpPr>
        <p:spPr>
          <a:xfrm>
            <a:off x="1775815" y="1727025"/>
            <a:ext cx="8601484" cy="4647859"/>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LT"/>
          </a:p>
        </p:txBody>
      </p:sp>
    </p:spTree>
    <p:extLst>
      <p:ext uri="{BB962C8B-B14F-4D97-AF65-F5344CB8AC3E}">
        <p14:creationId xmlns:p14="http://schemas.microsoft.com/office/powerpoint/2010/main" val="61531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C28A78-D41B-59CA-5653-A5CE65C19B82}"/>
              </a:ext>
            </a:extLst>
          </p:cNvPr>
          <p:cNvSpPr/>
          <p:nvPr/>
        </p:nvSpPr>
        <p:spPr>
          <a:xfrm>
            <a:off x="0" y="0"/>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LT"/>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2" name="TextBox 1">
            <a:extLst>
              <a:ext uri="{FF2B5EF4-FFF2-40B4-BE49-F238E27FC236}">
                <a16:creationId xmlns:a16="http://schemas.microsoft.com/office/drawing/2014/main" id="{B62A5B5F-BF37-D47C-C6CD-CF8B43D82DD5}"/>
              </a:ext>
            </a:extLst>
          </p:cNvPr>
          <p:cNvSpPr txBox="1"/>
          <p:nvPr/>
        </p:nvSpPr>
        <p:spPr>
          <a:xfrm>
            <a:off x="2656272" y="383169"/>
            <a:ext cx="6879456" cy="646331"/>
          </a:xfrm>
          <a:prstGeom prst="rect">
            <a:avLst/>
          </a:prstGeom>
          <a:noFill/>
        </p:spPr>
        <p:txBody>
          <a:bodyPr wrap="square" lIns="91440" tIns="45720" rIns="91440" bIns="45720" anchor="t">
            <a:spAutoFit/>
          </a:bodyPr>
          <a:lstStyle/>
          <a:p>
            <a:r>
              <a:rPr lang="lt-LT" sz="3600" dirty="0">
                <a:latin typeface="Gordita Medium" pitchFamily="2" charset="77"/>
                <a:cs typeface="Gordita Medium" pitchFamily="2" charset="77"/>
              </a:rPr>
              <a:t> Informavimas ir konsultavimas</a:t>
            </a:r>
          </a:p>
        </p:txBody>
      </p:sp>
      <p:pic>
        <p:nvPicPr>
          <p:cNvPr id="14" name="Picture 13" descr="A white and purple table with black text&#10;&#10;Description automatically generated">
            <a:extLst>
              <a:ext uri="{FF2B5EF4-FFF2-40B4-BE49-F238E27FC236}">
                <a16:creationId xmlns:a16="http://schemas.microsoft.com/office/drawing/2014/main" id="{ADAAC1B5-FA3B-FB19-8E65-FF1DFBF25383}"/>
              </a:ext>
            </a:extLst>
          </p:cNvPr>
          <p:cNvPicPr>
            <a:picLocks noChangeAspect="1"/>
          </p:cNvPicPr>
          <p:nvPr/>
        </p:nvPicPr>
        <p:blipFill>
          <a:blip r:embed="rId4"/>
          <a:stretch>
            <a:fillRect/>
          </a:stretch>
        </p:blipFill>
        <p:spPr>
          <a:xfrm>
            <a:off x="2200026" y="1531363"/>
            <a:ext cx="7335702" cy="4915582"/>
          </a:xfrm>
          <a:prstGeom prst="rect">
            <a:avLst/>
          </a:prstGeom>
        </p:spPr>
      </p:pic>
      <p:pic>
        <p:nvPicPr>
          <p:cNvPr id="10" name="Picture 9">
            <a:extLst>
              <a:ext uri="{FF2B5EF4-FFF2-40B4-BE49-F238E27FC236}">
                <a16:creationId xmlns:a16="http://schemas.microsoft.com/office/drawing/2014/main" id="{50FF2C38-6740-06D7-51A0-33636CDD4DB6}"/>
              </a:ext>
            </a:extLst>
          </p:cNvPr>
          <p:cNvPicPr>
            <a:picLocks noChangeAspect="1"/>
          </p:cNvPicPr>
          <p:nvPr/>
        </p:nvPicPr>
        <p:blipFill>
          <a:blip r:embed="rId5"/>
          <a:stretch>
            <a:fillRect/>
          </a:stretch>
        </p:blipFill>
        <p:spPr>
          <a:xfrm>
            <a:off x="2209349" y="1206060"/>
            <a:ext cx="7335344" cy="461637"/>
          </a:xfrm>
          <a:prstGeom prst="rect">
            <a:avLst/>
          </a:prstGeom>
        </p:spPr>
      </p:pic>
      <p:sp>
        <p:nvSpPr>
          <p:cNvPr id="18" name="Rectangle 17">
            <a:extLst>
              <a:ext uri="{FF2B5EF4-FFF2-40B4-BE49-F238E27FC236}">
                <a16:creationId xmlns:a16="http://schemas.microsoft.com/office/drawing/2014/main" id="{4AFC0853-EE3F-5BBE-6F14-D37109A26C3E}"/>
              </a:ext>
            </a:extLst>
          </p:cNvPr>
          <p:cNvSpPr/>
          <p:nvPr/>
        </p:nvSpPr>
        <p:spPr>
          <a:xfrm>
            <a:off x="2209349" y="1233615"/>
            <a:ext cx="7308449" cy="5185775"/>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LT"/>
          </a:p>
        </p:txBody>
      </p:sp>
    </p:spTree>
    <p:extLst>
      <p:ext uri="{BB962C8B-B14F-4D97-AF65-F5344CB8AC3E}">
        <p14:creationId xmlns:p14="http://schemas.microsoft.com/office/powerpoint/2010/main" val="236162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711505E-6ED3-B0DD-6F2B-7A8FFD41F8CD}"/>
              </a:ext>
            </a:extLst>
          </p:cNvPr>
          <p:cNvSpPr/>
          <p:nvPr/>
        </p:nvSpPr>
        <p:spPr>
          <a:xfrm>
            <a:off x="0" y="0"/>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LT"/>
          </a:p>
        </p:txBody>
      </p:sp>
      <p:pic>
        <p:nvPicPr>
          <p:cNvPr id="34" name="Picture 33" descr="A screenshot of a cellphone&#10;&#10;Description automatically generated">
            <a:extLst>
              <a:ext uri="{FF2B5EF4-FFF2-40B4-BE49-F238E27FC236}">
                <a16:creationId xmlns:a16="http://schemas.microsoft.com/office/drawing/2014/main" id="{628017B7-ADEF-6939-467F-6A4692DCC526}"/>
              </a:ext>
            </a:extLst>
          </p:cNvPr>
          <p:cNvPicPr>
            <a:picLocks noChangeAspect="1"/>
          </p:cNvPicPr>
          <p:nvPr/>
        </p:nvPicPr>
        <p:blipFill>
          <a:blip r:embed="rId3"/>
          <a:stretch>
            <a:fillRect/>
          </a:stretch>
        </p:blipFill>
        <p:spPr>
          <a:xfrm>
            <a:off x="988985" y="1914216"/>
            <a:ext cx="9318797" cy="3029567"/>
          </a:xfrm>
          <a:prstGeom prst="rect">
            <a:avLst/>
          </a:prstGeom>
        </p:spPr>
      </p:pic>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4"/>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248BDBEE-E92B-4923-EEB3-3C067D8E1F9E}"/>
              </a:ext>
            </a:extLst>
          </p:cNvPr>
          <p:cNvSpPr txBox="1"/>
          <p:nvPr/>
        </p:nvSpPr>
        <p:spPr>
          <a:xfrm>
            <a:off x="7629690" y="4019283"/>
            <a:ext cx="2626461" cy="830997"/>
          </a:xfrm>
          <a:prstGeom prst="rect">
            <a:avLst/>
          </a:prstGeom>
          <a:noFill/>
        </p:spPr>
        <p:txBody>
          <a:bodyPr wrap="square" rtlCol="0">
            <a:spAutoFit/>
          </a:bodyPr>
          <a:lstStyle/>
          <a:p>
            <a:r>
              <a:rPr lang="lt-LT" sz="1600" dirty="0">
                <a:latin typeface="Gordita" pitchFamily="2" charset="77"/>
                <a:cs typeface="Gordita" pitchFamily="2" charset="77"/>
              </a:rPr>
              <a:t>Bendradarbiaujama su daugiau nei 300 įmonių, įstaigų, organizacijų.</a:t>
            </a:r>
          </a:p>
        </p:txBody>
      </p:sp>
      <p:sp>
        <p:nvSpPr>
          <p:cNvPr id="28" name="TextBox 27">
            <a:extLst>
              <a:ext uri="{FF2B5EF4-FFF2-40B4-BE49-F238E27FC236}">
                <a16:creationId xmlns:a16="http://schemas.microsoft.com/office/drawing/2014/main" id="{CC7B41EA-39B2-57E1-6E16-A0731A549091}"/>
              </a:ext>
            </a:extLst>
          </p:cNvPr>
          <p:cNvSpPr txBox="1"/>
          <p:nvPr/>
        </p:nvSpPr>
        <p:spPr>
          <a:xfrm>
            <a:off x="4486822" y="4973948"/>
            <a:ext cx="2576902" cy="584775"/>
          </a:xfrm>
          <a:prstGeom prst="rect">
            <a:avLst/>
          </a:prstGeom>
          <a:noFill/>
        </p:spPr>
        <p:txBody>
          <a:bodyPr wrap="square" rtlCol="0">
            <a:spAutoFit/>
          </a:bodyPr>
          <a:lstStyle/>
          <a:p>
            <a:r>
              <a:rPr lang="lt-LT" sz="1600" dirty="0">
                <a:latin typeface="Gordita" pitchFamily="2" charset="77"/>
                <a:cs typeface="Gordita" pitchFamily="2" charset="77"/>
              </a:rPr>
              <a:t>Bendradarbiaujama su visomis mokyklomis</a:t>
            </a:r>
          </a:p>
        </p:txBody>
      </p:sp>
      <p:sp>
        <p:nvSpPr>
          <p:cNvPr id="32" name="TextBox 31">
            <a:extLst>
              <a:ext uri="{FF2B5EF4-FFF2-40B4-BE49-F238E27FC236}">
                <a16:creationId xmlns:a16="http://schemas.microsoft.com/office/drawing/2014/main" id="{58497DCF-2C78-97AF-A277-81E3339B2106}"/>
              </a:ext>
            </a:extLst>
          </p:cNvPr>
          <p:cNvSpPr txBox="1"/>
          <p:nvPr/>
        </p:nvSpPr>
        <p:spPr>
          <a:xfrm>
            <a:off x="3149112" y="383169"/>
            <a:ext cx="6040467" cy="646331"/>
          </a:xfrm>
          <a:prstGeom prst="rect">
            <a:avLst/>
          </a:prstGeom>
          <a:noFill/>
        </p:spPr>
        <p:txBody>
          <a:bodyPr wrap="square" lIns="91440" tIns="45720" rIns="91440" bIns="45720" anchor="t">
            <a:spAutoFit/>
          </a:bodyPr>
          <a:lstStyle/>
          <a:p>
            <a:r>
              <a:rPr lang="lt-LT" sz="3600" dirty="0">
                <a:latin typeface="Gordita Medium" pitchFamily="2" charset="77"/>
                <a:cs typeface="Gordita Medium" pitchFamily="2" charset="77"/>
              </a:rPr>
              <a:t> Bendradarbiavimo schema</a:t>
            </a:r>
          </a:p>
        </p:txBody>
      </p:sp>
      <p:grpSp>
        <p:nvGrpSpPr>
          <p:cNvPr id="36" name="Group 35">
            <a:extLst>
              <a:ext uri="{FF2B5EF4-FFF2-40B4-BE49-F238E27FC236}">
                <a16:creationId xmlns:a16="http://schemas.microsoft.com/office/drawing/2014/main" id="{423F405A-AD04-A6AA-6CBC-509EECD41396}"/>
              </a:ext>
            </a:extLst>
          </p:cNvPr>
          <p:cNvGrpSpPr/>
          <p:nvPr/>
        </p:nvGrpSpPr>
        <p:grpSpPr>
          <a:xfrm>
            <a:off x="-24245" y="165361"/>
            <a:ext cx="12216245" cy="6476387"/>
            <a:chOff x="-12370" y="816146"/>
            <a:chExt cx="12216245" cy="6476387"/>
          </a:xfrm>
        </p:grpSpPr>
        <p:grpSp>
          <p:nvGrpSpPr>
            <p:cNvPr id="37" name="Group 36">
              <a:extLst>
                <a:ext uri="{FF2B5EF4-FFF2-40B4-BE49-F238E27FC236}">
                  <a16:creationId xmlns:a16="http://schemas.microsoft.com/office/drawing/2014/main" id="{DA15539D-542A-46CB-733E-80794EDC0C99}"/>
                </a:ext>
              </a:extLst>
            </p:cNvPr>
            <p:cNvGrpSpPr/>
            <p:nvPr/>
          </p:nvGrpSpPr>
          <p:grpSpPr>
            <a:xfrm>
              <a:off x="36" y="816146"/>
              <a:ext cx="12203839" cy="6476387"/>
              <a:chOff x="36" y="816146"/>
              <a:chExt cx="12203839" cy="6476387"/>
            </a:xfrm>
          </p:grpSpPr>
          <p:pic>
            <p:nvPicPr>
              <p:cNvPr id="39" name="Picture 38">
                <a:extLst>
                  <a:ext uri="{FF2B5EF4-FFF2-40B4-BE49-F238E27FC236}">
                    <a16:creationId xmlns:a16="http://schemas.microsoft.com/office/drawing/2014/main" id="{670EBE85-2147-92A0-EE35-8384E3E0504F}"/>
                  </a:ext>
                </a:extLst>
              </p:cNvPr>
              <p:cNvPicPr>
                <a:picLocks noChangeAspect="1"/>
              </p:cNvPicPr>
              <p:nvPr/>
            </p:nvPicPr>
            <p:blipFill rotWithShape="1">
              <a:blip r:embed="rId5"/>
              <a:srcRect l="479" t="-9072" r="43752" b="9072"/>
              <a:stretch/>
            </p:blipFill>
            <p:spPr>
              <a:xfrm>
                <a:off x="10307782" y="816146"/>
                <a:ext cx="1896093" cy="3493795"/>
              </a:xfrm>
              <a:prstGeom prst="rect">
                <a:avLst/>
              </a:prstGeom>
            </p:spPr>
          </p:pic>
          <p:pic>
            <p:nvPicPr>
              <p:cNvPr id="40" name="Picture 39">
                <a:extLst>
                  <a:ext uri="{FF2B5EF4-FFF2-40B4-BE49-F238E27FC236}">
                    <a16:creationId xmlns:a16="http://schemas.microsoft.com/office/drawing/2014/main" id="{D170066B-0C14-A689-17B1-E6B1417961F9}"/>
                  </a:ext>
                </a:extLst>
              </p:cNvPr>
              <p:cNvPicPr>
                <a:picLocks noChangeAspect="1"/>
              </p:cNvPicPr>
              <p:nvPr/>
            </p:nvPicPr>
            <p:blipFill rotWithShape="1">
              <a:blip r:embed="rId6"/>
              <a:srcRect l="-52845" t="39401" r="50000" b="-28902"/>
              <a:stretch/>
            </p:blipFill>
            <p:spPr>
              <a:xfrm rot="10800000">
                <a:off x="36" y="5641413"/>
                <a:ext cx="2230546" cy="1252800"/>
              </a:xfrm>
              <a:prstGeom prst="rect">
                <a:avLst/>
              </a:prstGeom>
            </p:spPr>
          </p:pic>
          <p:pic>
            <p:nvPicPr>
              <p:cNvPr id="41" name="Picture 40">
                <a:extLst>
                  <a:ext uri="{FF2B5EF4-FFF2-40B4-BE49-F238E27FC236}">
                    <a16:creationId xmlns:a16="http://schemas.microsoft.com/office/drawing/2014/main" id="{E3AD9A32-3353-7CF4-DA29-25B08F9A7A9A}"/>
                  </a:ext>
                </a:extLst>
              </p:cNvPr>
              <p:cNvPicPr>
                <a:picLocks noChangeAspect="1"/>
              </p:cNvPicPr>
              <p:nvPr/>
            </p:nvPicPr>
            <p:blipFill rotWithShape="1">
              <a:blip r:embed="rId7"/>
              <a:srcRect l="42961"/>
              <a:stretch/>
            </p:blipFill>
            <p:spPr>
              <a:xfrm rot="10800000">
                <a:off x="10675748" y="4562015"/>
                <a:ext cx="1515588" cy="2730518"/>
              </a:xfrm>
              <a:prstGeom prst="rect">
                <a:avLst/>
              </a:prstGeom>
            </p:spPr>
          </p:pic>
        </p:grpSp>
        <p:pic>
          <p:nvPicPr>
            <p:cNvPr id="38" name="Picture 37" descr="A person holding a microphone&#10;&#10;Description automatically generated">
              <a:extLst>
                <a:ext uri="{FF2B5EF4-FFF2-40B4-BE49-F238E27FC236}">
                  <a16:creationId xmlns:a16="http://schemas.microsoft.com/office/drawing/2014/main" id="{86979E36-3E51-7CA2-3D4C-934DF7C1AAA0}"/>
                </a:ext>
              </a:extLst>
            </p:cNvPr>
            <p:cNvPicPr>
              <a:picLocks noChangeAspect="1"/>
            </p:cNvPicPr>
            <p:nvPr/>
          </p:nvPicPr>
          <p:blipFill rotWithShape="1">
            <a:blip r:embed="rId8"/>
            <a:srcRect l="41524"/>
            <a:stretch/>
          </p:blipFill>
          <p:spPr>
            <a:xfrm>
              <a:off x="-12370" y="1029501"/>
              <a:ext cx="1707101" cy="1048681"/>
            </a:xfrm>
            <a:prstGeom prst="rect">
              <a:avLst/>
            </a:prstGeom>
          </p:spPr>
        </p:pic>
      </p:grpSp>
      <p:sp>
        <p:nvSpPr>
          <p:cNvPr id="3" name="Rectangle 2">
            <a:extLst>
              <a:ext uri="{FF2B5EF4-FFF2-40B4-BE49-F238E27FC236}">
                <a16:creationId xmlns:a16="http://schemas.microsoft.com/office/drawing/2014/main" id="{ADB7A69E-A0CF-B34A-DC7D-15DF4E8554FF}"/>
              </a:ext>
            </a:extLst>
          </p:cNvPr>
          <p:cNvSpPr/>
          <p:nvPr/>
        </p:nvSpPr>
        <p:spPr>
          <a:xfrm>
            <a:off x="1280160" y="3291840"/>
            <a:ext cx="2326640" cy="367316"/>
          </a:xfrm>
          <a:prstGeom prst="rect">
            <a:avLst/>
          </a:prstGeom>
          <a:solidFill>
            <a:srgbClr val="E9F5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TextBox 3">
            <a:extLst>
              <a:ext uri="{FF2B5EF4-FFF2-40B4-BE49-F238E27FC236}">
                <a16:creationId xmlns:a16="http://schemas.microsoft.com/office/drawing/2014/main" id="{EEDA3C99-3535-6C69-35DA-2D790675FB04}"/>
              </a:ext>
            </a:extLst>
          </p:cNvPr>
          <p:cNvSpPr txBox="1"/>
          <p:nvPr/>
        </p:nvSpPr>
        <p:spPr>
          <a:xfrm>
            <a:off x="1486724" y="3259046"/>
            <a:ext cx="1896093" cy="400110"/>
          </a:xfrm>
          <a:prstGeom prst="rect">
            <a:avLst/>
          </a:prstGeom>
          <a:noFill/>
        </p:spPr>
        <p:txBody>
          <a:bodyPr wrap="square" rtlCol="0">
            <a:spAutoFit/>
          </a:bodyPr>
          <a:lstStyle/>
          <a:p>
            <a:r>
              <a:rPr lang="en-LT" sz="2000" dirty="0">
                <a:solidFill>
                  <a:srgbClr val="211F20"/>
                </a:solidFill>
                <a:latin typeface="Gordita Medium" pitchFamily="2" charset="77"/>
                <a:cs typeface="Gordita Medium" pitchFamily="2" charset="77"/>
              </a:rPr>
              <a:t>ŠEIMA. TĖVAI</a:t>
            </a:r>
          </a:p>
        </p:txBody>
      </p:sp>
    </p:spTree>
    <p:extLst>
      <p:ext uri="{BB962C8B-B14F-4D97-AF65-F5344CB8AC3E}">
        <p14:creationId xmlns:p14="http://schemas.microsoft.com/office/powerpoint/2010/main" val="6928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937ADF-A4FC-1048-9251-3350840947B5}"/>
              </a:ext>
            </a:extLst>
          </p:cNvPr>
          <p:cNvSpPr/>
          <p:nvPr/>
        </p:nvSpPr>
        <p:spPr>
          <a:xfrm>
            <a:off x="664" y="0"/>
            <a:ext cx="1219133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7" name="TextBox 6">
            <a:extLst>
              <a:ext uri="{FF2B5EF4-FFF2-40B4-BE49-F238E27FC236}">
                <a16:creationId xmlns:a16="http://schemas.microsoft.com/office/drawing/2014/main" id="{50028C8E-BE0E-C942-AD1A-4081E1BE8B11}"/>
              </a:ext>
            </a:extLst>
          </p:cNvPr>
          <p:cNvSpPr txBox="1"/>
          <p:nvPr/>
        </p:nvSpPr>
        <p:spPr>
          <a:xfrm>
            <a:off x="745546" y="2766356"/>
            <a:ext cx="3328610" cy="2478627"/>
          </a:xfrm>
          <a:prstGeom prst="rect">
            <a:avLst/>
          </a:prstGeom>
          <a:noFill/>
        </p:spPr>
        <p:txBody>
          <a:bodyPr wrap="square" lIns="91440" tIns="45720" rIns="91440" bIns="45720" anchor="t">
            <a:spAutoFit/>
          </a:bodyPr>
          <a:lstStyle/>
          <a:p>
            <a:pPr marL="285750" indent="-285750">
              <a:lnSpc>
                <a:spcPct val="90000"/>
              </a:lnSpc>
              <a:spcBef>
                <a:spcPts val="1000"/>
              </a:spcBef>
              <a:buFont typeface="Arial"/>
              <a:buChar char="•"/>
            </a:pPr>
            <a:r>
              <a:rPr lang="lt-LT" dirty="0">
                <a:latin typeface="Gordita" panose="020B0604020202020204"/>
                <a:cs typeface="Calibri"/>
              </a:rPr>
              <a:t>Pokalbiai/pristatymai;</a:t>
            </a:r>
          </a:p>
          <a:p>
            <a:pPr marL="285750" indent="-285750">
              <a:lnSpc>
                <a:spcPct val="90000"/>
              </a:lnSpc>
              <a:spcBef>
                <a:spcPts val="1000"/>
              </a:spcBef>
              <a:buFont typeface="Arial"/>
              <a:buChar char="•"/>
            </a:pPr>
            <a:r>
              <a:rPr lang="lt-LT" dirty="0">
                <a:latin typeface="Gordita" panose="020B0604020202020204"/>
                <a:cs typeface="Calibri"/>
              </a:rPr>
              <a:t>Testai ( </a:t>
            </a:r>
            <a:r>
              <a:rPr lang="lt-LT" dirty="0" err="1">
                <a:latin typeface="Gordita" panose="020B0604020202020204"/>
                <a:cs typeface="Calibri"/>
              </a:rPr>
              <a:t>Unlock</a:t>
            </a:r>
            <a:r>
              <a:rPr lang="lt-LT" dirty="0">
                <a:latin typeface="Gordita" panose="020B0604020202020204"/>
                <a:cs typeface="Calibri"/>
              </a:rPr>
              <a:t> Pažink save, </a:t>
            </a:r>
            <a:r>
              <a:rPr lang="lt-LT" dirty="0" err="1">
                <a:latin typeface="Gordita" panose="020B0604020202020204"/>
                <a:cs typeface="Calibri"/>
              </a:rPr>
              <a:t>Spotiself</a:t>
            </a:r>
            <a:r>
              <a:rPr lang="lt-LT" dirty="0">
                <a:latin typeface="Gordita" panose="020B0604020202020204"/>
                <a:cs typeface="Calibri"/>
              </a:rPr>
              <a:t> ir kt.) ;</a:t>
            </a:r>
          </a:p>
          <a:p>
            <a:pPr marL="285750" indent="-285750">
              <a:lnSpc>
                <a:spcPct val="90000"/>
              </a:lnSpc>
              <a:spcBef>
                <a:spcPts val="1000"/>
              </a:spcBef>
              <a:buFont typeface="Arial"/>
              <a:buChar char="•"/>
            </a:pPr>
            <a:r>
              <a:rPr lang="lt-LT" dirty="0">
                <a:latin typeface="Gordita" panose="020B0604020202020204"/>
                <a:cs typeface="Calibri"/>
              </a:rPr>
              <a:t>Dailės terapija;</a:t>
            </a:r>
          </a:p>
          <a:p>
            <a:pPr marL="285750" indent="-285750">
              <a:lnSpc>
                <a:spcPct val="90000"/>
              </a:lnSpc>
              <a:spcBef>
                <a:spcPts val="1000"/>
              </a:spcBef>
              <a:buFont typeface="Arial"/>
              <a:buChar char="•"/>
            </a:pPr>
            <a:r>
              <a:rPr lang="lt-LT" dirty="0">
                <a:latin typeface="Gordita" panose="020B0604020202020204"/>
                <a:cs typeface="Calibri"/>
              </a:rPr>
              <a:t>Veiklų kortos;</a:t>
            </a:r>
          </a:p>
          <a:p>
            <a:pPr marL="285750" indent="-285750">
              <a:lnSpc>
                <a:spcPct val="90000"/>
              </a:lnSpc>
              <a:spcBef>
                <a:spcPts val="1000"/>
              </a:spcBef>
              <a:buFont typeface="Arial"/>
              <a:buChar char="•"/>
            </a:pPr>
            <a:r>
              <a:rPr lang="lt-LT" dirty="0">
                <a:latin typeface="Gordita" panose="020B0604020202020204"/>
                <a:cs typeface="Calibri"/>
              </a:rPr>
              <a:t> Žaidimai;</a:t>
            </a:r>
          </a:p>
          <a:p>
            <a:pPr marL="285750" indent="-285750">
              <a:lnSpc>
                <a:spcPct val="90000"/>
              </a:lnSpc>
              <a:spcBef>
                <a:spcPts val="1000"/>
              </a:spcBef>
              <a:buFont typeface="Arial"/>
              <a:buChar char="•"/>
            </a:pPr>
            <a:r>
              <a:rPr lang="lt-LT" dirty="0" err="1">
                <a:latin typeface="Gordita" panose="020B0604020202020204"/>
                <a:cs typeface="Calibri"/>
              </a:rPr>
              <a:t>Video</a:t>
            </a:r>
            <a:r>
              <a:rPr lang="lt-LT" dirty="0">
                <a:latin typeface="Gordita" panose="020B0604020202020204"/>
                <a:cs typeface="Calibri"/>
              </a:rPr>
              <a:t>.</a:t>
            </a:r>
            <a:endParaRPr lang="en-US" dirty="0">
              <a:latin typeface="Gordita" panose="020B0604020202020204"/>
            </a:endParaRPr>
          </a:p>
        </p:txBody>
      </p:sp>
      <p:pic>
        <p:nvPicPr>
          <p:cNvPr id="3" name="Paveikslėlis 2" descr="Paveikslėlis, kuriame yra grafinis dizainas, iliustracija, koliažas, Animacinis filmukas&#10;&#10;Automatiškai sugeneruotas aprašymas">
            <a:extLst>
              <a:ext uri="{FF2B5EF4-FFF2-40B4-BE49-F238E27FC236}">
                <a16:creationId xmlns:a16="http://schemas.microsoft.com/office/drawing/2014/main" id="{CEF60F58-37EF-7921-B37C-E1BFC32F6574}"/>
              </a:ext>
            </a:extLst>
          </p:cNvPr>
          <p:cNvPicPr>
            <a:picLocks noChangeAspect="1"/>
          </p:cNvPicPr>
          <p:nvPr/>
        </p:nvPicPr>
        <p:blipFill rotWithShape="1">
          <a:blip r:embed="rId4"/>
          <a:srcRect l="5282"/>
          <a:stretch/>
        </p:blipFill>
        <p:spPr>
          <a:xfrm>
            <a:off x="3945835" y="1736855"/>
            <a:ext cx="7857875" cy="4175697"/>
          </a:xfrm>
          <a:prstGeom prst="rect">
            <a:avLst/>
          </a:prstGeom>
        </p:spPr>
      </p:pic>
      <p:sp>
        <p:nvSpPr>
          <p:cNvPr id="2" name="TextBox 1">
            <a:extLst>
              <a:ext uri="{FF2B5EF4-FFF2-40B4-BE49-F238E27FC236}">
                <a16:creationId xmlns:a16="http://schemas.microsoft.com/office/drawing/2014/main" id="{32640BDC-7899-3949-2E4B-F0F28F3700FC}"/>
              </a:ext>
            </a:extLst>
          </p:cNvPr>
          <p:cNvSpPr txBox="1"/>
          <p:nvPr/>
        </p:nvSpPr>
        <p:spPr>
          <a:xfrm>
            <a:off x="3508676" y="383170"/>
            <a:ext cx="5173985" cy="646331"/>
          </a:xfrm>
          <a:prstGeom prst="rect">
            <a:avLst/>
          </a:prstGeom>
          <a:noFill/>
        </p:spPr>
        <p:txBody>
          <a:bodyPr wrap="square" lIns="91440" tIns="45720" rIns="91440" bIns="45720" anchor="t">
            <a:spAutoFit/>
          </a:bodyPr>
          <a:lstStyle/>
          <a:p>
            <a:r>
              <a:rPr lang="lt-LT" sz="3600" dirty="0">
                <a:latin typeface="Gordita Medium" pitchFamily="2" charset="77"/>
                <a:cs typeface="Gordita Medium" pitchFamily="2" charset="77"/>
              </a:rPr>
              <a:t>Darbo metodai/įrankiai</a:t>
            </a:r>
          </a:p>
        </p:txBody>
      </p:sp>
    </p:spTree>
    <p:extLst>
      <p:ext uri="{BB962C8B-B14F-4D97-AF65-F5344CB8AC3E}">
        <p14:creationId xmlns:p14="http://schemas.microsoft.com/office/powerpoint/2010/main" val="94566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2877CA-1D39-E16D-E46C-AF86C347352A}"/>
              </a:ext>
            </a:extLst>
          </p:cNvPr>
          <p:cNvSpPr/>
          <p:nvPr/>
        </p:nvSpPr>
        <p:spPr>
          <a:xfrm>
            <a:off x="664" y="0"/>
            <a:ext cx="1219133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pic>
        <p:nvPicPr>
          <p:cNvPr id="5" name="Picture 4">
            <a:extLst>
              <a:ext uri="{FF2B5EF4-FFF2-40B4-BE49-F238E27FC236}">
                <a16:creationId xmlns:a16="http://schemas.microsoft.com/office/drawing/2014/main" id="{FE053FA7-1B43-944C-AD45-768B7F402DC3}"/>
              </a:ext>
            </a:extLst>
          </p:cNvPr>
          <p:cNvPicPr>
            <a:picLocks noChangeAspect="1"/>
          </p:cNvPicPr>
          <p:nvPr/>
        </p:nvPicPr>
        <p:blipFill>
          <a:blip r:embed="rId3"/>
          <a:stretch>
            <a:fillRect/>
          </a:stretch>
        </p:blipFill>
        <p:spPr>
          <a:xfrm>
            <a:off x="11534404" y="165361"/>
            <a:ext cx="354366" cy="626047"/>
          </a:xfrm>
          <a:prstGeom prst="rect">
            <a:avLst/>
          </a:prstGeom>
        </p:spPr>
      </p:pic>
      <p:sp>
        <p:nvSpPr>
          <p:cNvPr id="29" name="TextBox 28">
            <a:extLst>
              <a:ext uri="{FF2B5EF4-FFF2-40B4-BE49-F238E27FC236}">
                <a16:creationId xmlns:a16="http://schemas.microsoft.com/office/drawing/2014/main" id="{A1F2B1FE-C81A-6A4D-8049-8449CF6ABE54}"/>
              </a:ext>
            </a:extLst>
          </p:cNvPr>
          <p:cNvSpPr txBox="1"/>
          <p:nvPr/>
        </p:nvSpPr>
        <p:spPr>
          <a:xfrm>
            <a:off x="2982972" y="383170"/>
            <a:ext cx="6220664" cy="646331"/>
          </a:xfrm>
          <a:prstGeom prst="rect">
            <a:avLst/>
          </a:prstGeom>
          <a:noFill/>
        </p:spPr>
        <p:txBody>
          <a:bodyPr wrap="square" lIns="91440" tIns="45720" rIns="91440" bIns="45720" anchor="t">
            <a:spAutoFit/>
          </a:bodyPr>
          <a:lstStyle/>
          <a:p>
            <a:r>
              <a:rPr lang="lt-LT" sz="3600" dirty="0">
                <a:latin typeface="Gordita Medium" pitchFamily="2" charset="77"/>
                <a:cs typeface="Gordita Medium" pitchFamily="2" charset="77"/>
              </a:rPr>
              <a:t>Kaip tiesiame karjeros kelius</a:t>
            </a:r>
          </a:p>
        </p:txBody>
      </p:sp>
      <p:grpSp>
        <p:nvGrpSpPr>
          <p:cNvPr id="8" name="Group 7">
            <a:extLst>
              <a:ext uri="{FF2B5EF4-FFF2-40B4-BE49-F238E27FC236}">
                <a16:creationId xmlns:a16="http://schemas.microsoft.com/office/drawing/2014/main" id="{9DF261FF-35B8-BC46-8E04-D07D5AD6DFF3}"/>
              </a:ext>
            </a:extLst>
          </p:cNvPr>
          <p:cNvGrpSpPr/>
          <p:nvPr/>
        </p:nvGrpSpPr>
        <p:grpSpPr>
          <a:xfrm>
            <a:off x="-12370" y="816146"/>
            <a:ext cx="12216245" cy="6476387"/>
            <a:chOff x="-12370" y="816146"/>
            <a:chExt cx="12216245" cy="6476387"/>
          </a:xfrm>
        </p:grpSpPr>
        <p:grpSp>
          <p:nvGrpSpPr>
            <p:cNvPr id="25" name="Group 24">
              <a:extLst>
                <a:ext uri="{FF2B5EF4-FFF2-40B4-BE49-F238E27FC236}">
                  <a16:creationId xmlns:a16="http://schemas.microsoft.com/office/drawing/2014/main" id="{665A8139-6209-3441-A9C9-E0553EF40F8A}"/>
                </a:ext>
              </a:extLst>
            </p:cNvPr>
            <p:cNvGrpSpPr/>
            <p:nvPr/>
          </p:nvGrpSpPr>
          <p:grpSpPr>
            <a:xfrm>
              <a:off x="36" y="816146"/>
              <a:ext cx="12203839" cy="6476387"/>
              <a:chOff x="36" y="816146"/>
              <a:chExt cx="12203839" cy="6476387"/>
            </a:xfrm>
          </p:grpSpPr>
          <p:pic>
            <p:nvPicPr>
              <p:cNvPr id="11" name="Picture 10">
                <a:extLst>
                  <a:ext uri="{FF2B5EF4-FFF2-40B4-BE49-F238E27FC236}">
                    <a16:creationId xmlns:a16="http://schemas.microsoft.com/office/drawing/2014/main" id="{66B75F54-1F0F-3C4E-83F5-AB9436452EB8}"/>
                  </a:ext>
                </a:extLst>
              </p:cNvPr>
              <p:cNvPicPr>
                <a:picLocks noChangeAspect="1"/>
              </p:cNvPicPr>
              <p:nvPr/>
            </p:nvPicPr>
            <p:blipFill rotWithShape="1">
              <a:blip r:embed="rId4"/>
              <a:srcRect l="479" t="-9072" r="43752" b="9072"/>
              <a:stretch/>
            </p:blipFill>
            <p:spPr>
              <a:xfrm>
                <a:off x="10307782" y="816146"/>
                <a:ext cx="1896093" cy="3493795"/>
              </a:xfrm>
              <a:prstGeom prst="rect">
                <a:avLst/>
              </a:prstGeom>
            </p:spPr>
          </p:pic>
          <p:pic>
            <p:nvPicPr>
              <p:cNvPr id="12" name="Picture 11">
                <a:extLst>
                  <a:ext uri="{FF2B5EF4-FFF2-40B4-BE49-F238E27FC236}">
                    <a16:creationId xmlns:a16="http://schemas.microsoft.com/office/drawing/2014/main" id="{9D22C47C-C8B3-7F48-903A-2F8BC7C424A2}"/>
                  </a:ext>
                </a:extLst>
              </p:cNvPr>
              <p:cNvPicPr>
                <a:picLocks noChangeAspect="1"/>
              </p:cNvPicPr>
              <p:nvPr/>
            </p:nvPicPr>
            <p:blipFill rotWithShape="1">
              <a:blip r:embed="rId5"/>
              <a:srcRect l="-52845" t="39401" r="50000" b="-28902"/>
              <a:stretch/>
            </p:blipFill>
            <p:spPr>
              <a:xfrm rot="10800000">
                <a:off x="36" y="5641413"/>
                <a:ext cx="2230546" cy="1252800"/>
              </a:xfrm>
              <a:prstGeom prst="rect">
                <a:avLst/>
              </a:prstGeom>
            </p:spPr>
          </p:pic>
          <p:pic>
            <p:nvPicPr>
              <p:cNvPr id="16" name="Picture 15">
                <a:extLst>
                  <a:ext uri="{FF2B5EF4-FFF2-40B4-BE49-F238E27FC236}">
                    <a16:creationId xmlns:a16="http://schemas.microsoft.com/office/drawing/2014/main" id="{687B1E3B-7E21-3E42-A031-78012197AAEA}"/>
                  </a:ext>
                </a:extLst>
              </p:cNvPr>
              <p:cNvPicPr>
                <a:picLocks noChangeAspect="1"/>
              </p:cNvPicPr>
              <p:nvPr/>
            </p:nvPicPr>
            <p:blipFill rotWithShape="1">
              <a:blip r:embed="rId6"/>
              <a:srcRect l="42961"/>
              <a:stretch/>
            </p:blipFill>
            <p:spPr>
              <a:xfrm rot="10800000">
                <a:off x="10675748" y="4562015"/>
                <a:ext cx="1515588" cy="2730518"/>
              </a:xfrm>
              <a:prstGeom prst="rect">
                <a:avLst/>
              </a:prstGeom>
            </p:spPr>
          </p:pic>
        </p:grpSp>
        <p:pic>
          <p:nvPicPr>
            <p:cNvPr id="6" name="Picture 5" descr="A person holding a microphone&#10;&#10;Description automatically generated">
              <a:extLst>
                <a:ext uri="{FF2B5EF4-FFF2-40B4-BE49-F238E27FC236}">
                  <a16:creationId xmlns:a16="http://schemas.microsoft.com/office/drawing/2014/main" id="{AEF8E68B-61E4-434B-BD02-F72C81E57EE1}"/>
                </a:ext>
              </a:extLst>
            </p:cNvPr>
            <p:cNvPicPr>
              <a:picLocks noChangeAspect="1"/>
            </p:cNvPicPr>
            <p:nvPr/>
          </p:nvPicPr>
          <p:blipFill rotWithShape="1">
            <a:blip r:embed="rId7"/>
            <a:srcRect l="41524"/>
            <a:stretch/>
          </p:blipFill>
          <p:spPr>
            <a:xfrm>
              <a:off x="-12370" y="1029501"/>
              <a:ext cx="1707101" cy="1048681"/>
            </a:xfrm>
            <a:prstGeom prst="rect">
              <a:avLst/>
            </a:prstGeom>
          </p:spPr>
        </p:pic>
      </p:grpSp>
      <p:pic>
        <p:nvPicPr>
          <p:cNvPr id="2" name="Picture 3" descr="\\ldb.lt\alytus\Users\Alytaus TDB rajonu skyriai\VIDAI KAMANDULIENEI\Europos darbdavių dienos\2016-04-07-Inžinerinės pramonės diena\robotikos\DSC02426.JPG">
            <a:extLst>
              <a:ext uri="{FF2B5EF4-FFF2-40B4-BE49-F238E27FC236}">
                <a16:creationId xmlns:a16="http://schemas.microsoft.com/office/drawing/2014/main" id="{6145BF5E-5C8A-0EA3-001B-9B3AA36FBD7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21671" y="1834174"/>
            <a:ext cx="3665116" cy="1941396"/>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3" name="Paveikslėlis 2">
            <a:extLst>
              <a:ext uri="{FF2B5EF4-FFF2-40B4-BE49-F238E27FC236}">
                <a16:creationId xmlns:a16="http://schemas.microsoft.com/office/drawing/2014/main" id="{8D425D90-BBFA-76DE-2D45-1206958F4F8E}"/>
              </a:ext>
            </a:extLst>
          </p:cNvPr>
          <p:cNvPicPr>
            <a:picLocks noChangeAspect="1"/>
          </p:cNvPicPr>
          <p:nvPr/>
        </p:nvPicPr>
        <p:blipFill>
          <a:blip r:embed="rId9"/>
          <a:stretch>
            <a:fillRect/>
          </a:stretch>
        </p:blipFill>
        <p:spPr>
          <a:xfrm>
            <a:off x="6511501" y="1747049"/>
            <a:ext cx="3468925" cy="2213040"/>
          </a:xfrm>
          <a:prstGeom prst="rect">
            <a:avLst/>
          </a:prstGeom>
        </p:spPr>
      </p:pic>
      <p:pic>
        <p:nvPicPr>
          <p:cNvPr id="4" name="Turinio vietos rezervavimo ženklas 11">
            <a:extLst>
              <a:ext uri="{FF2B5EF4-FFF2-40B4-BE49-F238E27FC236}">
                <a16:creationId xmlns:a16="http://schemas.microsoft.com/office/drawing/2014/main" id="{30E3311E-8D35-EAE3-5532-D95142E02988}"/>
              </a:ext>
            </a:extLst>
          </p:cNvPr>
          <p:cNvPicPr>
            <a:picLocks noGrp="1" noChangeAspect="1"/>
          </p:cNvPicPr>
          <p:nvPr>
            <p:ph idx="1"/>
          </p:nvPr>
        </p:nvPicPr>
        <p:blipFill>
          <a:blip r:embed="rId10"/>
          <a:stretch>
            <a:fillRect/>
          </a:stretch>
        </p:blipFill>
        <p:spPr>
          <a:xfrm>
            <a:off x="1751551" y="4390665"/>
            <a:ext cx="3450635" cy="2036240"/>
          </a:xfrm>
          <a:prstGeom prst="rect">
            <a:avLst/>
          </a:prstGeom>
        </p:spPr>
      </p:pic>
      <p:sp>
        <p:nvSpPr>
          <p:cNvPr id="9" name="TextBox 8">
            <a:extLst>
              <a:ext uri="{FF2B5EF4-FFF2-40B4-BE49-F238E27FC236}">
                <a16:creationId xmlns:a16="http://schemas.microsoft.com/office/drawing/2014/main" id="{254FEE49-46AD-8674-3BAB-303C302F1CCF}"/>
              </a:ext>
            </a:extLst>
          </p:cNvPr>
          <p:cNvSpPr txBox="1"/>
          <p:nvPr/>
        </p:nvSpPr>
        <p:spPr>
          <a:xfrm>
            <a:off x="6624719" y="1431632"/>
            <a:ext cx="3395463"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lt-LT" dirty="0">
                <a:latin typeface="Gordita" pitchFamily="2" charset="77"/>
                <a:cs typeface="Gordita" pitchFamily="2" charset="77"/>
              </a:rPr>
              <a:t>Atvirų durų dienos</a:t>
            </a:r>
            <a:endParaRPr lang="en-US" dirty="0">
              <a:latin typeface="Gordita" pitchFamily="2" charset="77"/>
              <a:cs typeface="Gordita" pitchFamily="2" charset="77"/>
            </a:endParaRPr>
          </a:p>
        </p:txBody>
      </p:sp>
      <p:sp>
        <p:nvSpPr>
          <p:cNvPr id="10" name="TextBox 9">
            <a:extLst>
              <a:ext uri="{FF2B5EF4-FFF2-40B4-BE49-F238E27FC236}">
                <a16:creationId xmlns:a16="http://schemas.microsoft.com/office/drawing/2014/main" id="{AF11BCD7-F67C-11FA-2A1C-8403AD5C76FA}"/>
              </a:ext>
            </a:extLst>
          </p:cNvPr>
          <p:cNvSpPr txBox="1"/>
          <p:nvPr/>
        </p:nvSpPr>
        <p:spPr>
          <a:xfrm>
            <a:off x="788095" y="1434995"/>
            <a:ext cx="5332268"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lt-LT" dirty="0">
                <a:latin typeface="Gordita" pitchFamily="2" charset="77"/>
                <a:cs typeface="Gordita" pitchFamily="2" charset="77"/>
              </a:rPr>
              <a:t>Vizitai įmonėse</a:t>
            </a:r>
            <a:endParaRPr lang="en-US" dirty="0">
              <a:latin typeface="Gordita" pitchFamily="2" charset="77"/>
              <a:cs typeface="Gordita" pitchFamily="2" charset="77"/>
            </a:endParaRPr>
          </a:p>
        </p:txBody>
      </p:sp>
      <p:pic>
        <p:nvPicPr>
          <p:cNvPr id="17" name="Paveikslėlis 16">
            <a:extLst>
              <a:ext uri="{FF2B5EF4-FFF2-40B4-BE49-F238E27FC236}">
                <a16:creationId xmlns:a16="http://schemas.microsoft.com/office/drawing/2014/main" id="{97BAD196-F265-D1C4-9AD0-57033FBA74F4}"/>
              </a:ext>
            </a:extLst>
          </p:cNvPr>
          <p:cNvPicPr>
            <a:picLocks noChangeAspect="1"/>
          </p:cNvPicPr>
          <p:nvPr/>
        </p:nvPicPr>
        <p:blipFill>
          <a:blip r:embed="rId11"/>
          <a:stretch>
            <a:fillRect/>
          </a:stretch>
        </p:blipFill>
        <p:spPr>
          <a:xfrm>
            <a:off x="6385323" y="4553751"/>
            <a:ext cx="4035902" cy="1902117"/>
          </a:xfrm>
          <a:prstGeom prst="rect">
            <a:avLst/>
          </a:prstGeom>
        </p:spPr>
      </p:pic>
      <p:sp>
        <p:nvSpPr>
          <p:cNvPr id="18" name="TextBox 17">
            <a:extLst>
              <a:ext uri="{FF2B5EF4-FFF2-40B4-BE49-F238E27FC236}">
                <a16:creationId xmlns:a16="http://schemas.microsoft.com/office/drawing/2014/main" id="{96634685-433F-4B40-8FE1-68A957C21CAB}"/>
              </a:ext>
            </a:extLst>
          </p:cNvPr>
          <p:cNvSpPr txBox="1"/>
          <p:nvPr/>
        </p:nvSpPr>
        <p:spPr>
          <a:xfrm>
            <a:off x="676266" y="4065593"/>
            <a:ext cx="5332268"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lt-LT" dirty="0">
                <a:latin typeface="Gordita" pitchFamily="2" charset="77"/>
                <a:cs typeface="Gordita" pitchFamily="2" charset="77"/>
              </a:rPr>
              <a:t>Karjeros dienos</a:t>
            </a:r>
            <a:endParaRPr lang="en-US" dirty="0">
              <a:latin typeface="Gordita" pitchFamily="2" charset="77"/>
              <a:cs typeface="Gordita" pitchFamily="2" charset="77"/>
            </a:endParaRPr>
          </a:p>
        </p:txBody>
      </p:sp>
      <p:sp>
        <p:nvSpPr>
          <p:cNvPr id="19" name="TextBox 18">
            <a:extLst>
              <a:ext uri="{FF2B5EF4-FFF2-40B4-BE49-F238E27FC236}">
                <a16:creationId xmlns:a16="http://schemas.microsoft.com/office/drawing/2014/main" id="{95B42A4F-5006-46AE-56D8-1BEB2131F319}"/>
              </a:ext>
            </a:extLst>
          </p:cNvPr>
          <p:cNvSpPr txBox="1"/>
          <p:nvPr/>
        </p:nvSpPr>
        <p:spPr>
          <a:xfrm>
            <a:off x="5726703" y="4072254"/>
            <a:ext cx="5332268"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lt-LT" dirty="0">
                <a:latin typeface="Gordita" pitchFamily="2" charset="77"/>
                <a:cs typeface="Gordita" pitchFamily="2" charset="77"/>
              </a:rPr>
              <a:t>Renginiai su socialiniais partneriais</a:t>
            </a:r>
            <a:endParaRPr lang="en-US" dirty="0">
              <a:latin typeface="Gordita" pitchFamily="2" charset="77"/>
              <a:cs typeface="Gordita" pitchFamily="2" charset="77"/>
            </a:endParaRPr>
          </a:p>
        </p:txBody>
      </p:sp>
    </p:spTree>
    <p:extLst>
      <p:ext uri="{BB962C8B-B14F-4D97-AF65-F5344CB8AC3E}">
        <p14:creationId xmlns:p14="http://schemas.microsoft.com/office/powerpoint/2010/main" val="321025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188C0D-1053-2B20-EEA0-843D38D81E0F}"/>
              </a:ext>
            </a:extLst>
          </p:cNvPr>
          <p:cNvSpPr/>
          <p:nvPr/>
        </p:nvSpPr>
        <p:spPr>
          <a:xfrm>
            <a:off x="0" y="0"/>
            <a:ext cx="12192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LT"/>
          </a:p>
        </p:txBody>
      </p:sp>
      <p:sp>
        <p:nvSpPr>
          <p:cNvPr id="2" name="Pavadinimas 1">
            <a:extLst>
              <a:ext uri="{FF2B5EF4-FFF2-40B4-BE49-F238E27FC236}">
                <a16:creationId xmlns:a16="http://schemas.microsoft.com/office/drawing/2014/main" id="{B13009C2-52CD-0061-F5A4-39976B9DCD6C}"/>
              </a:ext>
            </a:extLst>
          </p:cNvPr>
          <p:cNvSpPr>
            <a:spLocks noGrp="1"/>
          </p:cNvSpPr>
          <p:nvPr>
            <p:ph type="title"/>
          </p:nvPr>
        </p:nvSpPr>
        <p:spPr>
          <a:xfrm>
            <a:off x="8802379" y="462912"/>
            <a:ext cx="3668752" cy="3004320"/>
          </a:xfrm>
        </p:spPr>
        <p:txBody>
          <a:bodyPr anchor="b">
            <a:normAutofit/>
          </a:bodyPr>
          <a:lstStyle/>
          <a:p>
            <a:r>
              <a:rPr lang="lt-LT" sz="3200" dirty="0">
                <a:latin typeface="Gordita Medium" pitchFamily="50" charset="-70"/>
                <a:cs typeface="Gordita Medium" pitchFamily="50" charset="-70"/>
              </a:rPr>
              <a:t>Gamybos</a:t>
            </a:r>
            <a:br>
              <a:rPr lang="lt-LT" sz="3200" dirty="0">
                <a:latin typeface="Gordita Medium" pitchFamily="50" charset="-70"/>
                <a:cs typeface="Gordita Medium" pitchFamily="50" charset="-70"/>
              </a:rPr>
            </a:br>
            <a:r>
              <a:rPr lang="lt-LT" sz="3200" dirty="0">
                <a:latin typeface="Gordita Medium" pitchFamily="50" charset="-70"/>
                <a:cs typeface="Gordita Medium" pitchFamily="50" charset="-70"/>
              </a:rPr>
              <a:t>inovacijų slėnis</a:t>
            </a:r>
            <a:endParaRPr lang="lt-LT" sz="2800" dirty="0"/>
          </a:p>
        </p:txBody>
      </p:sp>
      <p:pic>
        <p:nvPicPr>
          <p:cNvPr id="13" name="Turinio vietos rezervavimo ženklas 12" descr="Paveikslėlis, kuriame yra vidinis, asmuo, grindys, žmonės&#10;&#10;Automatiškai sugeneruotas aprašymas">
            <a:extLst>
              <a:ext uri="{FF2B5EF4-FFF2-40B4-BE49-F238E27FC236}">
                <a16:creationId xmlns:a16="http://schemas.microsoft.com/office/drawing/2014/main" id="{146B41AF-2F49-4E3C-C739-24ECD254CF36}"/>
              </a:ext>
            </a:extLst>
          </p:cNvPr>
          <p:cNvPicPr>
            <a:picLocks noChangeAspect="1"/>
          </p:cNvPicPr>
          <p:nvPr/>
        </p:nvPicPr>
        <p:blipFill rotWithShape="1">
          <a:blip r:embed="rId3">
            <a:extLst>
              <a:ext uri="{28A0092B-C50C-407E-A947-70E740481C1C}">
                <a14:useLocalDpi xmlns:a14="http://schemas.microsoft.com/office/drawing/2010/main" val="0"/>
              </a:ext>
            </a:extLst>
          </a:blip>
          <a:srcRect l="1100" t="4321" r="5681"/>
          <a:stretch/>
        </p:blipFill>
        <p:spPr>
          <a:xfrm>
            <a:off x="387276" y="343424"/>
            <a:ext cx="7964987" cy="6131395"/>
          </a:xfrm>
          <a:prstGeom prst="rect">
            <a:avLst/>
          </a:prstGeom>
        </p:spPr>
      </p:pic>
      <p:sp>
        <p:nvSpPr>
          <p:cNvPr id="26" name="Content Placeholder 16">
            <a:extLst>
              <a:ext uri="{FF2B5EF4-FFF2-40B4-BE49-F238E27FC236}">
                <a16:creationId xmlns:a16="http://schemas.microsoft.com/office/drawing/2014/main" id="{ACA37DB3-D199-6C3C-85CA-FA9B785568E6}"/>
              </a:ext>
            </a:extLst>
          </p:cNvPr>
          <p:cNvSpPr>
            <a:spLocks noGrp="1"/>
          </p:cNvSpPr>
          <p:nvPr>
            <p:ph idx="1"/>
          </p:nvPr>
        </p:nvSpPr>
        <p:spPr>
          <a:xfrm>
            <a:off x="8802379" y="3572334"/>
            <a:ext cx="2633075" cy="868186"/>
          </a:xfrm>
        </p:spPr>
        <p:txBody>
          <a:bodyPr>
            <a:normAutofit/>
          </a:bodyPr>
          <a:lstStyle/>
          <a:p>
            <a:pPr marL="0" indent="0">
              <a:buNone/>
            </a:pPr>
            <a:r>
              <a:rPr lang="lt-LT" sz="1800" dirty="0">
                <a:latin typeface="Gordita" pitchFamily="2" charset="77"/>
                <a:cs typeface="Gordita" pitchFamily="2" charset="77"/>
              </a:rPr>
              <a:t>Metalo apdirbimas</a:t>
            </a:r>
            <a:endParaRPr lang="en-US" sz="1800" dirty="0">
              <a:latin typeface="Gordita" pitchFamily="2" charset="77"/>
              <a:cs typeface="Gordita" pitchFamily="2" charset="77"/>
            </a:endParaRPr>
          </a:p>
        </p:txBody>
      </p:sp>
    </p:spTree>
    <p:extLst>
      <p:ext uri="{BB962C8B-B14F-4D97-AF65-F5344CB8AC3E}">
        <p14:creationId xmlns:p14="http://schemas.microsoft.com/office/powerpoint/2010/main" val="4247126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42E34EA07638D64DAB992D941894DA72" ma:contentTypeVersion="20" ma:contentTypeDescription="Kurkite naują dokumentą." ma:contentTypeScope="" ma:versionID="d0bfb3699a711529cb248712e5574f75">
  <xsd:schema xmlns:xsd="http://www.w3.org/2001/XMLSchema" xmlns:xs="http://www.w3.org/2001/XMLSchema" xmlns:p="http://schemas.microsoft.com/office/2006/metadata/properties" xmlns:ns1="http://schemas.microsoft.com/sharepoint/v3" xmlns:ns2="1f8f5d17-e9d1-49ce-9e28-72811dedc130" xmlns:ns3="0c0909dc-c1aa-41cf-8052-93173a1f0a6a" targetNamespace="http://schemas.microsoft.com/office/2006/metadata/properties" ma:root="true" ma:fieldsID="50e48c0716abca594dac28c3c32f0275" ns1:_="" ns2:_="" ns3:_="">
    <xsd:import namespace="http://schemas.microsoft.com/sharepoint/v3"/>
    <xsd:import namespace="1f8f5d17-e9d1-49ce-9e28-72811dedc130"/>
    <xsd:import namespace="0c0909dc-c1aa-41cf-8052-93173a1f0a6a"/>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Atnaujininimo_x0020_data" minOccurs="0"/>
                <xsd:element ref="ns2:Paskutinis_x0020_atnaujinimas"/>
                <xsd:element ref="ns2:_x012f_sakymo_x0020_Nr_x002e_"/>
                <xsd:element ref="ns2:Versijos_x0020_Nr_x002e_"/>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Bendrosios atitikties strategijos ypatybės" ma:hidden="true" ma:internalName="_ip_UnifiedCompliancePolicyProperties">
      <xsd:simpleType>
        <xsd:restriction base="dms:Note"/>
      </xsd:simpleType>
    </xsd:element>
    <xsd:element name="_ip_UnifiedCompliancePolicyUIAction" ma:index="11" nillable="true" ma:displayName="Bendrosios atitikties strategijos UI veiksmas"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8f5d17-e9d1-49ce-9e28-72811dedc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b4d3471d-eaa1-4b99-a173-1cddcdf6a89d" ma:termSetId="09814cd3-568e-fe90-9814-8d621ff8fb84" ma:anchorId="fba54fb3-c3e1-fe81-a776-ca4b69148c4d" ma:open="true" ma:isKeyword="false">
      <xsd:complexType>
        <xsd:sequence>
          <xsd:element ref="pc:Terms" minOccurs="0" maxOccurs="1"/>
        </xsd:sequence>
      </xsd:complexType>
    </xsd:element>
    <xsd:element name="Atnaujininimo_x0020_data" ma:index="23" nillable="true" ma:displayName="Atnaujininimo data" ma:description="Nurodoma proceso atnaujinimo data" ma:format="DateOnly" ma:internalName="Atnaujininimo_x0020_data">
      <xsd:simpleType>
        <xsd:restriction base="dms:DateTime"/>
      </xsd:simpleType>
    </xsd:element>
    <xsd:element name="Paskutinis_x0020_atnaujinimas" ma:index="24" ma:displayName="Paskutinis atnaujinimas" ma:description="Skiltyje numatomas paskutinė dokumento atnaujinimo data" ma:format="DateOnly" ma:internalName="Paskutinis_x0020_atnaujinimas">
      <xsd:simpleType>
        <xsd:restriction base="dms:DateTime"/>
      </xsd:simpleType>
    </xsd:element>
    <xsd:element name="_x012f_sakymo_x0020_Nr_x002e_" ma:index="25" ma:displayName="įsakymo Nr." ma:internalName="_x012f_sakymo_x0020_Nr_x002e_">
      <xsd:simpleType>
        <xsd:restriction base="dms:Text">
          <xsd:maxLength value="255"/>
        </xsd:restriction>
      </xsd:simpleType>
    </xsd:element>
    <xsd:element name="Versijos_x0020_Nr_x002e_" ma:index="26" ma:displayName="Versijos Nr." ma:description="Skaičius skiltyje nurodo versijos eiliškumą" ma:format="Dropdown" ma:internalName="Versijos_x0020_Nr_x002e_">
      <xsd:simpleType>
        <xsd:restriction base="dms:Text">
          <xsd:maxLength value="255"/>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909dc-c1aa-41cf-8052-93173a1f0a6a" elementFormDefault="qualified">
    <xsd:import namespace="http://schemas.microsoft.com/office/2006/documentManagement/types"/>
    <xsd:import namespace="http://schemas.microsoft.com/office/infopath/2007/PartnerControls"/>
    <xsd:element name="SharedWithUsers" ma:index="1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3e291401-c887-4d14-b84b-666203be14a5}" ma:internalName="TaxCatchAll" ma:showField="CatchAllData" ma:web="0c0909dc-c1aa-41cf-8052-93173a1f0a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8f5d17-e9d1-49ce-9e28-72811dedc130">
      <Terms xmlns="http://schemas.microsoft.com/office/infopath/2007/PartnerControls"/>
    </lcf76f155ced4ddcb4097134ff3c332f>
    <Versijos_x0020_Nr_x002e_ xmlns="1f8f5d17-e9d1-49ce-9e28-72811dedc130"/>
    <_ip_UnifiedCompliancePolicyUIAction xmlns="http://schemas.microsoft.com/sharepoint/v3" xsi:nil="true"/>
    <_x012f_sakymo_x0020_Nr_x002e_ xmlns="1f8f5d17-e9d1-49ce-9e28-72811dedc130"/>
    <Paskutinis_x0020_atnaujinimas xmlns="1f8f5d17-e9d1-49ce-9e28-72811dedc130"/>
    <Atnaujininimo_x0020_data xmlns="1f8f5d17-e9d1-49ce-9e28-72811dedc130" xsi:nil="true"/>
    <_ip_UnifiedCompliancePolicyProperties xmlns="http://schemas.microsoft.com/sharepoint/v3" xsi:nil="true"/>
    <TaxCatchAll xmlns="0c0909dc-c1aa-41cf-8052-93173a1f0a6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9DB400-CDEF-47DB-88F7-39D18DA55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8f5d17-e9d1-49ce-9e28-72811dedc130"/>
    <ds:schemaRef ds:uri="0c0909dc-c1aa-41cf-8052-93173a1f0a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167D1B-89BB-45F7-92A4-494A1EBBC6C4}">
  <ds:schemaRefs>
    <ds:schemaRef ds:uri="http://schemas.microsoft.com/office/2006/metadata/properties"/>
    <ds:schemaRef ds:uri="http://schemas.microsoft.com/office/infopath/2007/PartnerControls"/>
    <ds:schemaRef ds:uri="1f8f5d17-e9d1-49ce-9e28-72811dedc130"/>
    <ds:schemaRef ds:uri="http://schemas.microsoft.com/sharepoint/v3"/>
    <ds:schemaRef ds:uri="0c0909dc-c1aa-41cf-8052-93173a1f0a6a"/>
  </ds:schemaRefs>
</ds:datastoreItem>
</file>

<file path=customXml/itemProps3.xml><?xml version="1.0" encoding="utf-8"?>
<ds:datastoreItem xmlns:ds="http://schemas.openxmlformats.org/officeDocument/2006/customXml" ds:itemID="{13F5C8D7-39D5-4773-9A0C-8B86F094D2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2097</TotalTime>
  <Words>589</Words>
  <Application>Microsoft Office PowerPoint</Application>
  <PresentationFormat>Plačiaekranė</PresentationFormat>
  <Paragraphs>84</Paragraphs>
  <Slides>16</Slides>
  <Notes>16</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16</vt:i4>
      </vt:variant>
    </vt:vector>
  </HeadingPairs>
  <TitlesOfParts>
    <vt:vector size="23" baseType="lpstr">
      <vt:lpstr>Arial</vt:lpstr>
      <vt:lpstr>Calibri</vt:lpstr>
      <vt:lpstr>Calibri Light</vt:lpstr>
      <vt:lpstr>Gordita</vt:lpstr>
      <vt:lpstr>Gordita Medium</vt:lpstr>
      <vt:lpstr>Playfair Display</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Gamybos inovacijų slėnis</vt:lpstr>
      <vt:lpstr>Vilnius Tech</vt:lpstr>
      <vt:lpstr> Radijas ir Televizija  </vt:lpstr>
      <vt:lpstr>Lietuvos radijas</vt:lpstr>
      <vt:lpstr>Vilniaus kino klasteris </vt:lpstr>
      <vt:lpstr>Perdirbimo įmonė „Ecoservice“</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Klaudija Klusaitė</dc:creator>
  <cp:lastModifiedBy>Giedrė Sinkevičė</cp:lastModifiedBy>
  <cp:revision>56</cp:revision>
  <dcterms:created xsi:type="dcterms:W3CDTF">2023-09-24T10:00:07Z</dcterms:created>
  <dcterms:modified xsi:type="dcterms:W3CDTF">2023-11-29T11:17:20Z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0x01010042E34EA07638D64DAB992D941894DA72</vt:lpwstr>
  </property>
</Properties>
</file>